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C749-42C9-40FF-BAA0-60639896538B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6E5-AF48-4D26-B199-3CEEC7B236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C749-42C9-40FF-BAA0-60639896538B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6E5-AF48-4D26-B199-3CEEC7B236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C749-42C9-40FF-BAA0-60639896538B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6E5-AF48-4D26-B199-3CEEC7B236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C749-42C9-40FF-BAA0-60639896538B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6E5-AF48-4D26-B199-3CEEC7B236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C749-42C9-40FF-BAA0-60639896538B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6E5-AF48-4D26-B199-3CEEC7B236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C749-42C9-40FF-BAA0-60639896538B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6E5-AF48-4D26-B199-3CEEC7B236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C749-42C9-40FF-BAA0-60639896538B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6E5-AF48-4D26-B199-3CEEC7B236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C749-42C9-40FF-BAA0-60639896538B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6E5-AF48-4D26-B199-3CEEC7B236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C749-42C9-40FF-BAA0-60639896538B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6E5-AF48-4D26-B199-3CEEC7B236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C749-42C9-40FF-BAA0-60639896538B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6E5-AF48-4D26-B199-3CEEC7B236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C749-42C9-40FF-BAA0-60639896538B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76E5-AF48-4D26-B199-3CEEC7B236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3C749-42C9-40FF-BAA0-60639896538B}" type="datetimeFigureOut">
              <a:rPr lang="ko-KR" altLang="en-US" smtClean="0"/>
              <a:pPr/>
              <a:t>2011-09-19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A76E5-AF48-4D26-B199-3CEEC7B236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hyperlink" Target="http://archive.blisstree.com/files/2007/11/book_clipart_3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hyperlink" Target="http://www.clipartpal.com/_thumbs/pd/education/eager_class.png" TargetMode="Externa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8.jpeg"/><Relationship Id="rId4" Type="http://schemas.openxmlformats.org/officeDocument/2006/relationships/hyperlink" Target="http://www.clipartpal.com/_thumbs/pd/education/eager_class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cityyearnh.files.wordpress.com/2011/02/boat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71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4800" b="1" kern="100" dirty="0" smtClean="0">
                <a:solidFill>
                  <a:srgbClr val="FF0000"/>
                </a:solidFill>
                <a:latin typeface="Comic Sans MS" pitchFamily="66" charset="0"/>
                <a:ea typeface="맑은 고딕"/>
                <a:cs typeface="Times New Roman"/>
              </a:rPr>
              <a:t>Whose _____ is this? </a:t>
            </a:r>
            <a:endParaRPr lang="ko-KR" altLang="en-US" sz="4800" b="1" kern="100" dirty="0" smtClean="0">
              <a:solidFill>
                <a:srgbClr val="FF0000"/>
              </a:solidFill>
              <a:latin typeface="Comic Sans MS" pitchFamily="66" charset="0"/>
              <a:cs typeface="Times New Roman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4800" i="1" kern="100" dirty="0" smtClean="0">
                <a:latin typeface="Comic Sans MS" pitchFamily="66" charset="0"/>
                <a:ea typeface="맑은 고딕"/>
                <a:cs typeface="Times New Roman"/>
              </a:rPr>
              <a:t>It’s mine.</a:t>
            </a:r>
          </a:p>
          <a:p>
            <a:pPr algn="just"/>
            <a:endParaRPr lang="en-US" altLang="ko-KR" sz="4800" kern="100" dirty="0" smtClean="0">
              <a:latin typeface="Comic Sans MS" pitchFamily="66" charset="0"/>
              <a:cs typeface="Times New Roman"/>
            </a:endParaRPr>
          </a:p>
          <a:p>
            <a:pPr algn="just"/>
            <a:endParaRPr lang="ko-KR" altLang="en-US" sz="4800" kern="100" dirty="0" smtClean="0">
              <a:latin typeface="Comic Sans MS" pitchFamily="66" charset="0"/>
              <a:cs typeface="Times New Roman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4800" b="1" kern="100" dirty="0" smtClean="0">
                <a:solidFill>
                  <a:srgbClr val="FF0000"/>
                </a:solidFill>
                <a:latin typeface="Comic Sans MS" pitchFamily="66" charset="0"/>
                <a:ea typeface="맑은 고딕"/>
                <a:cs typeface="Times New Roman"/>
              </a:rPr>
              <a:t>Is this your _____?</a:t>
            </a:r>
            <a:endParaRPr lang="ko-KR" altLang="en-US" sz="4800" b="1" kern="100" dirty="0" smtClean="0">
              <a:solidFill>
                <a:srgbClr val="FF0000"/>
              </a:solidFill>
              <a:latin typeface="Comic Sans MS" pitchFamily="66" charset="0"/>
              <a:cs typeface="Times New Roman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4800" i="1" kern="100" dirty="0" smtClean="0">
                <a:latin typeface="Comic Sans MS" pitchFamily="66" charset="0"/>
                <a:ea typeface="맑은 고딕"/>
                <a:cs typeface="Times New Roman"/>
              </a:rPr>
              <a:t>Yes, it’s mine.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4800" i="1" kern="100" dirty="0" smtClean="0">
                <a:latin typeface="Comic Sans MS" pitchFamily="66" charset="0"/>
                <a:ea typeface="맑은 고딕"/>
                <a:cs typeface="Times New Roman"/>
              </a:rPr>
              <a:t>No</a:t>
            </a:r>
            <a:r>
              <a:rPr lang="en-US" sz="4800" i="1" kern="100" dirty="0" smtClean="0">
                <a:latin typeface="Comic Sans MS" pitchFamily="66" charset="0"/>
                <a:ea typeface="맑은 고딕"/>
                <a:cs typeface="Times New Roman"/>
              </a:rPr>
              <a:t>, it’s not mine.</a:t>
            </a:r>
          </a:p>
          <a:p>
            <a:pPr algn="just"/>
            <a:endParaRPr lang="en-US" sz="4800" i="1" kern="100" dirty="0" smtClean="0">
              <a:latin typeface="Comic Sans MS" pitchFamily="66" charset="0"/>
              <a:ea typeface="맑은 고딕"/>
              <a:cs typeface="Times New Roman"/>
            </a:endParaRPr>
          </a:p>
        </p:txBody>
      </p:sp>
      <p:pic>
        <p:nvPicPr>
          <p:cNvPr id="1026" name="Picture 2" descr="http://www.kwflausa.com/photos/glass-bottom-bo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924" y="-24"/>
            <a:ext cx="2143108" cy="1609712"/>
          </a:xfrm>
          <a:prstGeom prst="rect">
            <a:avLst/>
          </a:prstGeom>
          <a:noFill/>
        </p:spPr>
      </p:pic>
      <p:pic>
        <p:nvPicPr>
          <p:cNvPr id="1028" name="Picture 4" descr="http://crimeprevention101.com/wp-content/uploads/2010/08/red-check-mark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571876"/>
            <a:ext cx="1357322" cy="1000541"/>
          </a:xfrm>
          <a:prstGeom prst="rect">
            <a:avLst/>
          </a:prstGeom>
          <a:noFill/>
        </p:spPr>
      </p:pic>
      <p:pic>
        <p:nvPicPr>
          <p:cNvPr id="1030" name="Picture 6" descr="http://www.valdosta.edu/~kslindsey/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4500570"/>
            <a:ext cx="1000092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600" b="1" dirty="0" smtClean="0">
                <a:latin typeface="Comic Sans MS" pitchFamily="66" charset="0"/>
              </a:rPr>
              <a:t>Let’s write!</a:t>
            </a:r>
            <a:endParaRPr lang="ko-KR" altLang="en-US" sz="16600" b="1" dirty="0">
              <a:latin typeface="Comic Sans MS" pitchFamily="66" charset="0"/>
            </a:endParaRPr>
          </a:p>
        </p:txBody>
      </p:sp>
      <p:pic>
        <p:nvPicPr>
          <p:cNvPr id="1026" name="Picture 2" descr="http://www.animationplayhouse.com/aapencildanc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9102" y="404778"/>
            <a:ext cx="1976458" cy="3952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357166"/>
          <a:ext cx="9143995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478"/>
                <a:gridCol w="1643074"/>
                <a:gridCol w="285752"/>
                <a:gridCol w="1357322"/>
                <a:gridCol w="1357322"/>
                <a:gridCol w="1214446"/>
                <a:gridCol w="1571601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 dirty="0" smtClean="0">
                          <a:solidFill>
                            <a:srgbClr val="00B050"/>
                          </a:solidFill>
                          <a:latin typeface="Comic Sans MS" pitchFamily="66" charset="0"/>
                        </a:rPr>
                        <a:t>eraser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.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 dirty="0" smtClean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yours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mine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600" dirty="0" smtClean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blue</a:t>
                      </a:r>
                      <a:endParaRPr lang="ko-KR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600" dirty="0" smtClean="0">
                          <a:solidFill>
                            <a:srgbClr val="FFC000"/>
                          </a:solidFill>
                          <a:latin typeface="Comic Sans MS" pitchFamily="66" charset="0"/>
                        </a:rPr>
                        <a:t>yellow</a:t>
                      </a:r>
                      <a:endParaRPr lang="ko-KR" altLang="en-US" sz="3600" dirty="0" smtClean="0">
                        <a:solidFill>
                          <a:srgbClr val="FFC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http://aux.iconpedia.net/uploads/178689045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36" y="1673282"/>
            <a:ext cx="1366830" cy="12553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571604" y="2244786"/>
            <a:ext cx="8001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latin typeface="Comic Sans MS" pitchFamily="66" charset="0"/>
              </a:rPr>
              <a:t>Whose 	_________  is this?</a:t>
            </a:r>
            <a:endParaRPr lang="ko-KR" altLang="en-US" sz="4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230931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i="1" dirty="0" smtClean="0">
                <a:solidFill>
                  <a:srgbClr val="FF0000"/>
                </a:solidFill>
                <a:latin typeface="Comic Sans MS" pitchFamily="66" charset="0"/>
              </a:rPr>
              <a:t>pencil</a:t>
            </a:r>
            <a:endParaRPr lang="ko-KR" altLang="en-US" sz="4400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57166"/>
            <a:ext cx="1643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FF0000"/>
                </a:solidFill>
                <a:latin typeface="Comic Sans MS" pitchFamily="66" charset="0"/>
              </a:rPr>
              <a:t>pencil</a:t>
            </a:r>
            <a:endParaRPr lang="ko-KR" altLang="en-US" sz="3600" dirty="0"/>
          </a:p>
        </p:txBody>
      </p:sp>
      <p:sp>
        <p:nvSpPr>
          <p:cNvPr id="10" name="Oval 9"/>
          <p:cNvSpPr/>
          <p:nvPr/>
        </p:nvSpPr>
        <p:spPr>
          <a:xfrm>
            <a:off x="-142908" y="214290"/>
            <a:ext cx="1643042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270" name="Picture 6" descr="http://www.gamesmuseum.uwaterloo.ca/Archives/Culin/Street1891/bo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8"/>
            <a:ext cx="700617" cy="678820"/>
          </a:xfrm>
          <a:prstGeom prst="rect">
            <a:avLst/>
          </a:prstGeom>
          <a:noFill/>
        </p:spPr>
      </p:pic>
      <p:sp>
        <p:nvSpPr>
          <p:cNvPr id="13" name="Cloud Callout 12"/>
          <p:cNvSpPr/>
          <p:nvPr/>
        </p:nvSpPr>
        <p:spPr>
          <a:xfrm>
            <a:off x="428628" y="3786190"/>
            <a:ext cx="1214446" cy="714380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268" name="Picture 4" descr="http://www.psdgraphics.com/file/blue-pencil.jpg"/>
          <p:cNvPicPr>
            <a:picLocks noChangeAspect="1" noChangeArrowheads="1"/>
          </p:cNvPicPr>
          <p:nvPr/>
        </p:nvPicPr>
        <p:blipFill>
          <a:blip r:embed="rId4" cstate="print"/>
          <a:srcRect l="20690" t="11720" r="17241" b="15004"/>
          <a:stretch>
            <a:fillRect/>
          </a:stretch>
        </p:blipFill>
        <p:spPr bwMode="auto">
          <a:xfrm rot="1274969">
            <a:off x="776929" y="3873283"/>
            <a:ext cx="584087" cy="551637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071570" y="4429132"/>
            <a:ext cx="8001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latin typeface="Comic Sans MS" pitchFamily="66" charset="0"/>
              </a:rPr>
              <a:t>That’s not 	_____. Mine’s ____</a:t>
            </a:r>
            <a:endParaRPr lang="ko-KR" altLang="en-US" sz="4000" dirty="0">
              <a:latin typeface="Comic Sans MS" pitchFamily="66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000628" y="285728"/>
            <a:ext cx="1214446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929058" y="4429132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i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mine</a:t>
            </a:r>
            <a:endParaRPr lang="ko-KR" altLang="en-US" sz="4400" i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286512" y="214290"/>
            <a:ext cx="1214446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7429520" y="4416933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i="1" dirty="0" smtClean="0">
                <a:solidFill>
                  <a:srgbClr val="00B0F0"/>
                </a:solidFill>
                <a:latin typeface="Comic Sans MS" pitchFamily="66" charset="0"/>
              </a:rPr>
              <a:t>blue</a:t>
            </a:r>
            <a:endParaRPr lang="ko-KR" altLang="en-US" sz="4400" i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43966" y="4291620"/>
            <a:ext cx="357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b="1" i="1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  <a:endParaRPr lang="ko-KR" altLang="en-US" sz="5400" b="1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286116" y="357166"/>
            <a:ext cx="500066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5" grpId="0" animBg="1"/>
      <p:bldP spid="16" grpId="0"/>
      <p:bldP spid="17" grpId="0" animBg="1"/>
      <p:bldP spid="18" grpId="0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libraries.monmouthshire.gov.uk/uploads/ImageRoot/images/LRn5dm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2000239"/>
            <a:ext cx="1571604" cy="192882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85918" y="2786057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latin typeface="Comic Sans MS" pitchFamily="66" charset="0"/>
              </a:rPr>
              <a:t>Whose</a:t>
            </a:r>
            <a:r>
              <a:rPr lang="ko-KR" altLang="en-US" sz="4000" dirty="0" smtClean="0">
                <a:latin typeface="Comic Sans MS" pitchFamily="66" charset="0"/>
              </a:rPr>
              <a:t> </a:t>
            </a:r>
            <a:r>
              <a:rPr lang="en-US" altLang="ko-KR" sz="4000" dirty="0" smtClean="0">
                <a:latin typeface="Comic Sans MS" pitchFamily="66" charset="0"/>
              </a:rPr>
              <a:t>_____  is this _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0" y="571480"/>
          <a:ext cx="9144002" cy="70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286"/>
                <a:gridCol w="1306286"/>
                <a:gridCol w="387792"/>
                <a:gridCol w="1785950"/>
                <a:gridCol w="1500198"/>
                <a:gridCol w="1428760"/>
                <a:gridCol w="142873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>
                          <a:latin typeface="Comic Sans MS" pitchFamily="66" charset="0"/>
                        </a:rPr>
                        <a:t>book</a:t>
                      </a:r>
                      <a:endParaRPr lang="ko-KR" altLang="en-US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smtClean="0">
                          <a:latin typeface="Comic Sans MS" pitchFamily="66" charset="0"/>
                        </a:rPr>
                        <a:t>coat</a:t>
                      </a:r>
                      <a:endParaRPr lang="ko-KR" altLang="en-US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>
                          <a:latin typeface="Comic Sans MS" pitchFamily="66" charset="0"/>
                        </a:rPr>
                        <a:t>?</a:t>
                      </a:r>
                      <a:endParaRPr lang="ko-KR" altLang="en-US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smtClean="0">
                          <a:latin typeface="Comic Sans MS" pitchFamily="66" charset="0"/>
                        </a:rPr>
                        <a:t>yours</a:t>
                      </a:r>
                      <a:endParaRPr lang="ko-KR" altLang="en-US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>
                          <a:latin typeface="Comic Sans MS" pitchFamily="66" charset="0"/>
                        </a:rPr>
                        <a:t>mine</a:t>
                      </a:r>
                      <a:endParaRPr lang="ko-KR" altLang="en-US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smtClean="0">
                          <a:latin typeface="Comic Sans MS" pitchFamily="66" charset="0"/>
                        </a:rPr>
                        <a:t>big</a:t>
                      </a:r>
                      <a:endParaRPr lang="ko-KR" altLang="en-US" sz="4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000" dirty="0" smtClean="0">
                          <a:latin typeface="Comic Sans MS" pitchFamily="66" charset="0"/>
                        </a:rPr>
                        <a:t>small</a:t>
                      </a:r>
                      <a:endParaRPr lang="ko-KR" altLang="en-US" sz="4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1538" y="5286388"/>
            <a:ext cx="8072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>
                <a:latin typeface="Comic Sans MS" pitchFamily="66" charset="0"/>
              </a:rPr>
              <a:t>That’s not _____. Mine’s _____.</a:t>
            </a:r>
          </a:p>
        </p:txBody>
      </p:sp>
      <p:pic>
        <p:nvPicPr>
          <p:cNvPr id="11268" name="Picture 4" descr="http://dclips.fundraw.com/zobo500dir/gopher_Redhead_anime_gi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5072106"/>
            <a:ext cx="1000100" cy="1000100"/>
          </a:xfrm>
          <a:prstGeom prst="rect">
            <a:avLst/>
          </a:prstGeom>
          <a:noFill/>
        </p:spPr>
      </p:pic>
      <p:sp>
        <p:nvSpPr>
          <p:cNvPr id="9" name="구름 모양 설명선 8"/>
          <p:cNvSpPr/>
          <p:nvPr/>
        </p:nvSpPr>
        <p:spPr>
          <a:xfrm>
            <a:off x="642910" y="4357694"/>
            <a:ext cx="1214446" cy="857256"/>
          </a:xfrm>
          <a:prstGeom prst="cloudCallout">
            <a:avLst>
              <a:gd name="adj1" fmla="val -50670"/>
              <a:gd name="adj2" fmla="val 634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270" name="Picture 6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572008"/>
            <a:ext cx="404810" cy="404810"/>
          </a:xfrm>
          <a:prstGeom prst="rect">
            <a:avLst/>
          </a:prstGeom>
          <a:noFill/>
        </p:spPr>
      </p:pic>
      <p:sp>
        <p:nvSpPr>
          <p:cNvPr id="11" name="타원 10"/>
          <p:cNvSpPr/>
          <p:nvPr/>
        </p:nvSpPr>
        <p:spPr>
          <a:xfrm>
            <a:off x="0" y="428604"/>
            <a:ext cx="1285852" cy="100013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786182" y="278605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i="1" dirty="0" smtClean="0">
                <a:latin typeface="Comic Sans MS" pitchFamily="66" charset="0"/>
              </a:rPr>
              <a:t>book</a:t>
            </a:r>
            <a:endParaRPr lang="ko-KR" altLang="en-US" sz="4000" i="1" dirty="0">
              <a:latin typeface="Comic Sans MS" pitchFamily="66" charset="0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2500298" y="500042"/>
            <a:ext cx="571504" cy="928694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7072330" y="278605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i="1" dirty="0" smtClean="0">
                <a:latin typeface="Comic Sans MS" pitchFamily="66" charset="0"/>
              </a:rPr>
              <a:t>?</a:t>
            </a:r>
            <a:endParaRPr lang="ko-KR" altLang="en-US" sz="4000" i="1" dirty="0">
              <a:latin typeface="Comic Sans MS" pitchFamily="66" charset="0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4857784" y="428604"/>
            <a:ext cx="1285852" cy="100013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857620" y="529288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i="1" dirty="0" smtClean="0">
                <a:latin typeface="Comic Sans MS" pitchFamily="66" charset="0"/>
              </a:rPr>
              <a:t>mine</a:t>
            </a:r>
            <a:endParaRPr lang="ko-KR" altLang="en-US" sz="4000" i="1" dirty="0">
              <a:latin typeface="Comic Sans MS" pitchFamily="66" charset="0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7715272" y="500042"/>
            <a:ext cx="1428728" cy="1000132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7215206" y="5292882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i="1" dirty="0" smtClean="0">
                <a:latin typeface="Comic Sans MS" pitchFamily="66" charset="0"/>
              </a:rPr>
              <a:t>small</a:t>
            </a:r>
            <a:endParaRPr lang="ko-KR" altLang="en-US" sz="40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-2" y="214290"/>
          <a:ext cx="9144002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918"/>
                <a:gridCol w="1285884"/>
                <a:gridCol w="500066"/>
                <a:gridCol w="285752"/>
                <a:gridCol w="1571636"/>
                <a:gridCol w="1571636"/>
                <a:gridCol w="214311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dirty="0" smtClean="0">
                          <a:latin typeface="Comic Sans MS" pitchFamily="66" charset="0"/>
                        </a:rPr>
                        <a:t>banana</a:t>
                      </a:r>
                      <a:endParaRPr lang="ko-KR" alt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dirty="0" smtClean="0">
                          <a:latin typeface="Comic Sans MS" pitchFamily="66" charset="0"/>
                        </a:rPr>
                        <a:t>coat</a:t>
                      </a:r>
                      <a:endParaRPr lang="ko-KR" alt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dirty="0" smtClean="0">
                          <a:latin typeface="Comic Sans MS" pitchFamily="66" charset="0"/>
                        </a:rPr>
                        <a:t>?</a:t>
                      </a:r>
                      <a:endParaRPr lang="ko-KR" alt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dirty="0" smtClean="0">
                          <a:latin typeface="Comic Sans MS" pitchFamily="66" charset="0"/>
                        </a:rPr>
                        <a:t>.</a:t>
                      </a:r>
                      <a:endParaRPr lang="ko-KR" alt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dirty="0" smtClean="0">
                          <a:latin typeface="Comic Sans MS" pitchFamily="66" charset="0"/>
                        </a:rPr>
                        <a:t>mine</a:t>
                      </a:r>
                      <a:endParaRPr lang="ko-KR" alt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dirty="0" smtClean="0">
                          <a:latin typeface="Comic Sans MS" pitchFamily="66" charset="0"/>
                        </a:rPr>
                        <a:t>green</a:t>
                      </a:r>
                      <a:endParaRPr lang="ko-KR" alt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dirty="0" smtClean="0">
                          <a:latin typeface="Comic Sans MS" pitchFamily="66" charset="0"/>
                        </a:rPr>
                        <a:t>yellow</a:t>
                      </a:r>
                      <a:endParaRPr lang="ko-KR" altLang="en-US" sz="3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http://www.prescriptionart.com/images/uploads/shuby/Shuby%20Pi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74" y="1000108"/>
            <a:ext cx="1045240" cy="142874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728" y="1428736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atin typeface="Comic Sans MS" pitchFamily="66" charset="0"/>
              </a:rPr>
              <a:t>Whose ________ ___ _____</a:t>
            </a:r>
            <a:endParaRPr lang="ko-KR" altLang="en-US" sz="36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3143248"/>
            <a:ext cx="7500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atin typeface="Comic Sans MS" pitchFamily="66" charset="0"/>
              </a:rPr>
              <a:t>That’s ____ _____. ____ _____</a:t>
            </a:r>
            <a:endParaRPr lang="ko-KR" altLang="en-US" sz="3600" dirty="0">
              <a:latin typeface="Comic Sans MS" pitchFamily="66" charset="0"/>
            </a:endParaRPr>
          </a:p>
        </p:txBody>
      </p:sp>
      <p:pic>
        <p:nvPicPr>
          <p:cNvPr id="6" name="Picture 4" descr="http://dclips.fundraw.com/zobo500dir/gopher_Redhead_anime_gi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4686"/>
            <a:ext cx="1000100" cy="1000100"/>
          </a:xfrm>
          <a:prstGeom prst="rect">
            <a:avLst/>
          </a:prstGeom>
          <a:noFill/>
        </p:spPr>
      </p:pic>
      <p:sp>
        <p:nvSpPr>
          <p:cNvPr id="7" name="구름 모양 설명선 6"/>
          <p:cNvSpPr/>
          <p:nvPr/>
        </p:nvSpPr>
        <p:spPr>
          <a:xfrm>
            <a:off x="500034" y="2500306"/>
            <a:ext cx="1214446" cy="857256"/>
          </a:xfrm>
          <a:prstGeom prst="cloudCallout">
            <a:avLst>
              <a:gd name="adj1" fmla="val -50670"/>
              <a:gd name="adj2" fmla="val 6340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340" name="Picture 4" descr="http://www.cksinfo.com/clipart/food/fruits/bananas/banan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643182"/>
            <a:ext cx="571504" cy="571504"/>
          </a:xfrm>
          <a:prstGeom prst="rect">
            <a:avLst/>
          </a:prstGeom>
          <a:noFill/>
        </p:spPr>
      </p:pic>
      <p:sp>
        <p:nvSpPr>
          <p:cNvPr id="9" name="직사각형 8"/>
          <p:cNvSpPr/>
          <p:nvPr/>
        </p:nvSpPr>
        <p:spPr>
          <a:xfrm>
            <a:off x="8072462" y="1571612"/>
            <a:ext cx="285752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8643966" y="3286124"/>
            <a:ext cx="285752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71406" y="4213230"/>
            <a:ext cx="8929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http://www.clipartpal.com/_thumbs/pd/education/backpack_0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4429132"/>
            <a:ext cx="714380" cy="98511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500166" y="4357694"/>
            <a:ext cx="7643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atin typeface="Comic Sans MS" pitchFamily="66" charset="0"/>
              </a:rPr>
              <a:t>_______________________?</a:t>
            </a:r>
            <a:endParaRPr lang="ko-KR" altLang="en-US" sz="3600" dirty="0">
              <a:latin typeface="Comic Sans MS" pitchFamily="66" charset="0"/>
            </a:endParaRPr>
          </a:p>
        </p:txBody>
      </p:sp>
      <p:pic>
        <p:nvPicPr>
          <p:cNvPr id="16" name="Picture 4" descr="http://dclips.fundraw.com/zobo500dir/gopher_Redhead_anime_gi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857924"/>
            <a:ext cx="1000100" cy="1000100"/>
          </a:xfrm>
          <a:prstGeom prst="rect">
            <a:avLst/>
          </a:prstGeom>
          <a:noFill/>
        </p:spPr>
      </p:pic>
      <p:sp>
        <p:nvSpPr>
          <p:cNvPr id="17" name="구름 모양 설명선 16"/>
          <p:cNvSpPr/>
          <p:nvPr/>
        </p:nvSpPr>
        <p:spPr>
          <a:xfrm>
            <a:off x="1071538" y="5000636"/>
            <a:ext cx="1071570" cy="1143040"/>
          </a:xfrm>
          <a:prstGeom prst="cloudCallout">
            <a:avLst>
              <a:gd name="adj1" fmla="val -84779"/>
              <a:gd name="adj2" fmla="val 4574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Picture 4" descr="http://www.clipartpal.com/_thumbs/pd/education/backpack_04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52" y="5286388"/>
            <a:ext cx="571504" cy="650617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214414" y="5929330"/>
            <a:ext cx="7643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atin typeface="Comic Sans MS" pitchFamily="66" charset="0"/>
              </a:rPr>
              <a:t>___________. _____________.</a:t>
            </a:r>
            <a:endParaRPr lang="ko-KR" alt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 smtClean="0">
                <a:latin typeface="Comic Sans MS" pitchFamily="66" charset="0"/>
              </a:rPr>
              <a:t>Find the mistakes!</a:t>
            </a:r>
            <a:endParaRPr lang="ko-KR" altLang="en-US" sz="4400" b="1" dirty="0">
              <a:latin typeface="Comic Sans MS" pitchFamily="66" charset="0"/>
            </a:endParaRPr>
          </a:p>
        </p:txBody>
      </p:sp>
      <p:pic>
        <p:nvPicPr>
          <p:cNvPr id="16386" name="Picture 2" descr="http://www.mrpaws.com/gifs/rescuedog_sniffing_sm_cl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-214338"/>
            <a:ext cx="1428760" cy="1428760"/>
          </a:xfrm>
          <a:prstGeom prst="rect">
            <a:avLst/>
          </a:prstGeom>
          <a:noFill/>
        </p:spPr>
      </p:pic>
      <p:pic>
        <p:nvPicPr>
          <p:cNvPr id="16388" name="Picture 4" descr="http://www.imageenvision.com/150/35486-clip-art-graphic-of-an-orange-guy-character-searching-through-a-magnifying-glass-by-jester-ar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199960">
            <a:off x="7215206" y="0"/>
            <a:ext cx="1428750" cy="1428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1500174"/>
            <a:ext cx="428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err="1" smtClean="0">
                <a:latin typeface="Comic Sans MS" pitchFamily="66" charset="0"/>
              </a:rPr>
              <a:t>Hellllo</a:t>
            </a:r>
            <a:r>
              <a:rPr lang="en-US" altLang="ko-KR" sz="3600" dirty="0" smtClean="0">
                <a:latin typeface="Comic Sans MS" pitchFamily="66" charset="0"/>
              </a:rPr>
              <a:t> class! </a:t>
            </a:r>
            <a:endParaRPr lang="ko-KR" altLang="en-US" sz="3600" dirty="0">
              <a:latin typeface="Comic Sans MS" pitchFamily="66" charset="0"/>
            </a:endParaRPr>
          </a:p>
        </p:txBody>
      </p:sp>
      <p:pic>
        <p:nvPicPr>
          <p:cNvPr id="16390" name="Picture 6" descr="http://www.book-clipart.com/free_book_clipart/grade_school_teacher_with_apple_and_school_book_0071-0907-3020-1259_SM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214422"/>
            <a:ext cx="571504" cy="928694"/>
          </a:xfrm>
          <a:prstGeom prst="rect">
            <a:avLst/>
          </a:prstGeom>
          <a:noFill/>
        </p:spPr>
      </p:pic>
      <p:pic>
        <p:nvPicPr>
          <p:cNvPr id="16392" name="Picture 8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8" y="2285992"/>
            <a:ext cx="928662" cy="8347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81062" y="2285992"/>
            <a:ext cx="428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7030A0"/>
                </a:solidFill>
                <a:latin typeface="Comic Sans MS" pitchFamily="66" charset="0"/>
              </a:rPr>
              <a:t>Hello </a:t>
            </a:r>
            <a:r>
              <a:rPr lang="en-US" altLang="ko-KR" sz="3600" dirty="0" err="1" smtClean="0">
                <a:solidFill>
                  <a:srgbClr val="7030A0"/>
                </a:solidFill>
                <a:latin typeface="Comic Sans MS" pitchFamily="66" charset="0"/>
              </a:rPr>
              <a:t>Teecher</a:t>
            </a:r>
            <a:r>
              <a:rPr lang="en-US" altLang="ko-KR" sz="3600" dirty="0" smtClean="0">
                <a:solidFill>
                  <a:srgbClr val="7030A0"/>
                </a:solidFill>
                <a:latin typeface="Comic Sans MS" pitchFamily="66" charset="0"/>
              </a:rPr>
              <a:t>!</a:t>
            </a:r>
            <a:endParaRPr lang="ko-KR" altLang="en-US" sz="3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9" name="Picture 6" descr="http://www.book-clipart.com/free_book_clipart/grade_school_teacher_with_apple_and_school_book_0071-0907-3020-1259_SM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286124"/>
            <a:ext cx="571504" cy="92869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28662" y="3282735"/>
            <a:ext cx="428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atin typeface="Comic Sans MS" pitchFamily="66" charset="0"/>
              </a:rPr>
              <a:t>How are you today.</a:t>
            </a:r>
            <a:endParaRPr lang="ko-KR" altLang="en-US" sz="3600" dirty="0">
              <a:latin typeface="Comic Sans MS" pitchFamily="66" charset="0"/>
            </a:endParaRPr>
          </a:p>
        </p:txBody>
      </p:sp>
      <p:pic>
        <p:nvPicPr>
          <p:cNvPr id="11" name="Picture 8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06" y="4286256"/>
            <a:ext cx="928662" cy="83475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71538" y="4282867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7030A0"/>
                </a:solidFill>
                <a:latin typeface="Comic Sans MS" pitchFamily="66" charset="0"/>
              </a:rPr>
              <a:t>I’m Fine. Thank </a:t>
            </a:r>
            <a:r>
              <a:rPr lang="en-US" altLang="ko-KR" sz="3600" dirty="0" err="1" smtClean="0">
                <a:solidFill>
                  <a:srgbClr val="7030A0"/>
                </a:solidFill>
                <a:latin typeface="Comic Sans MS" pitchFamily="66" charset="0"/>
              </a:rPr>
              <a:t>YoU</a:t>
            </a:r>
            <a:r>
              <a:rPr lang="en-US" altLang="ko-KR" sz="3600" dirty="0" smtClean="0">
                <a:solidFill>
                  <a:srgbClr val="7030A0"/>
                </a:solidFill>
                <a:latin typeface="Comic Sans MS" pitchFamily="66" charset="0"/>
              </a:rPr>
              <a:t>. And u?</a:t>
            </a:r>
            <a:endParaRPr lang="ko-KR" altLang="en-US" sz="3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3" name="Picture 6" descr="http://www.book-clipart.com/free_book_clipart/grade_school_teacher_with_apple_and_school_book_0071-0907-3020-1259_SM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5429264"/>
            <a:ext cx="571504" cy="92869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081062" y="5568751"/>
            <a:ext cx="428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atin typeface="Comic Sans MS" pitchFamily="66" charset="0"/>
              </a:rPr>
              <a:t>I’m </a:t>
            </a:r>
            <a:r>
              <a:rPr lang="en-US" altLang="ko-KR" sz="3600" dirty="0" err="1" smtClean="0">
                <a:latin typeface="Comic Sans MS" pitchFamily="66" charset="0"/>
              </a:rPr>
              <a:t>gud</a:t>
            </a:r>
            <a:r>
              <a:rPr lang="en-US" altLang="ko-KR" sz="3600" dirty="0" smtClean="0">
                <a:latin typeface="Comic Sans MS" pitchFamily="66" charset="0"/>
              </a:rPr>
              <a:t>.</a:t>
            </a:r>
            <a:endParaRPr lang="ko-KR" alt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 smtClean="0">
                <a:latin typeface="Comic Sans MS" pitchFamily="66" charset="0"/>
              </a:rPr>
              <a:t>Find the mistakes!</a:t>
            </a:r>
            <a:endParaRPr lang="ko-KR" altLang="en-US" sz="4400" b="1" dirty="0">
              <a:latin typeface="Comic Sans MS" pitchFamily="66" charset="0"/>
            </a:endParaRPr>
          </a:p>
        </p:txBody>
      </p:sp>
      <p:pic>
        <p:nvPicPr>
          <p:cNvPr id="16388" name="Picture 4" descr="http://www.imageenvision.com/150/35486-clip-art-graphic-of-an-orange-guy-character-searching-through-a-magnifying-glass-by-jester-ar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99960">
            <a:off x="7215206" y="0"/>
            <a:ext cx="1428750" cy="1428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1500174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atin typeface="Comic Sans MS" pitchFamily="66" charset="0"/>
              </a:rPr>
              <a:t>Min! Is your apple this? </a:t>
            </a:r>
            <a:endParaRPr lang="ko-KR" altLang="en-US" sz="3600" dirty="0">
              <a:latin typeface="Comic Sans MS" pitchFamily="66" charset="0"/>
            </a:endParaRPr>
          </a:p>
        </p:txBody>
      </p:sp>
      <p:pic>
        <p:nvPicPr>
          <p:cNvPr id="16390" name="Picture 6" descr="http://www.book-clipart.com/free_book_clipart/grade_school_teacher_with_apple_and_school_book_0071-0907-3020-1259_SM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14422"/>
            <a:ext cx="571504" cy="928694"/>
          </a:xfrm>
          <a:prstGeom prst="rect">
            <a:avLst/>
          </a:prstGeom>
          <a:noFill/>
        </p:spPr>
      </p:pic>
      <p:pic>
        <p:nvPicPr>
          <p:cNvPr id="16392" name="Picture 8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8" y="2285992"/>
            <a:ext cx="928662" cy="8347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81062" y="2285992"/>
            <a:ext cx="428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7030A0"/>
                </a:solidFill>
                <a:latin typeface="Comic Sans MS" pitchFamily="66" charset="0"/>
              </a:rPr>
              <a:t>No, it’s   mine.</a:t>
            </a:r>
            <a:endParaRPr lang="ko-KR" altLang="en-US" sz="3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9" name="Picture 6" descr="http://www.book-clipart.com/free_book_clipart/grade_school_teacher_with_apple_and_school_book_0071-0907-3020-1259_SM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286124"/>
            <a:ext cx="571504" cy="92869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28662" y="3282735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atin typeface="Comic Sans MS" pitchFamily="66" charset="0"/>
              </a:rPr>
              <a:t>apple Whose  is this?</a:t>
            </a:r>
            <a:endParaRPr lang="ko-KR" altLang="en-US" sz="3600" dirty="0">
              <a:latin typeface="Comic Sans MS" pitchFamily="66" charset="0"/>
            </a:endParaRPr>
          </a:p>
        </p:txBody>
      </p:sp>
      <p:pic>
        <p:nvPicPr>
          <p:cNvPr id="11" name="Picture 8" descr="See full 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06" y="4286256"/>
            <a:ext cx="928662" cy="83475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071538" y="4282867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rgbClr val="7030A0"/>
                </a:solidFill>
                <a:latin typeface="Comic Sans MS" pitchFamily="66" charset="0"/>
              </a:rPr>
              <a:t>apple Lisa’s It’s!</a:t>
            </a:r>
            <a:endParaRPr lang="ko-KR" altLang="en-US" sz="36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3" name="Picture 6" descr="http://www.book-clipart.com/free_book_clipart/grade_school_teacher_with_apple_and_school_book_0071-0907-3020-1259_SM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429264"/>
            <a:ext cx="571504" cy="92869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081062" y="5568751"/>
            <a:ext cx="4286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latin typeface="Comic Sans MS" pitchFamily="66" charset="0"/>
              </a:rPr>
              <a:t>Lisa, here you are</a:t>
            </a:r>
            <a:endParaRPr lang="ko-KR" altLang="en-US" sz="3600" dirty="0">
              <a:latin typeface="Comic Sans MS" pitchFamily="66" charset="0"/>
            </a:endParaRPr>
          </a:p>
        </p:txBody>
      </p:sp>
      <p:pic>
        <p:nvPicPr>
          <p:cNvPr id="15" name="Picture 2" descr="http://www.mrpaws.com/gifs/rescuedog_sniffing_sm_clr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0083907">
            <a:off x="6206870" y="1916599"/>
            <a:ext cx="2107565" cy="2107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 smtClean="0">
                <a:latin typeface="Comic Sans MS" pitchFamily="66" charset="0"/>
              </a:rPr>
              <a:t>Listen and write</a:t>
            </a:r>
            <a:endParaRPr lang="ko-KR" altLang="en-US" sz="4400" b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4612" y="1714488"/>
            <a:ext cx="642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3200" dirty="0" smtClean="0">
                <a:latin typeface="Comic Sans MS" pitchFamily="66" charset="0"/>
              </a:rPr>
              <a:t>Whose _________________?</a:t>
            </a:r>
          </a:p>
        </p:txBody>
      </p:sp>
      <p:pic>
        <p:nvPicPr>
          <p:cNvPr id="1741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1857356" cy="14017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987101"/>
            <a:ext cx="642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3200" dirty="0" smtClean="0">
                <a:latin typeface="Comic Sans MS" pitchFamily="66" charset="0"/>
              </a:rPr>
              <a:t>2. My __________________.</a:t>
            </a:r>
          </a:p>
        </p:txBody>
      </p:sp>
      <p:pic>
        <p:nvPicPr>
          <p:cNvPr id="6" name="Picture 4" descr="http://www.clipartpal.com/_thumbs/pd/education/backpack_0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2500306"/>
            <a:ext cx="1285884" cy="12199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00232" y="4786322"/>
            <a:ext cx="7143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sz="3200" dirty="0">
                <a:latin typeface="Comic Sans MS" pitchFamily="66" charset="0"/>
              </a:rPr>
              <a:t>3</a:t>
            </a:r>
            <a:r>
              <a:rPr lang="en-US" altLang="ko-KR" sz="3200" dirty="0" smtClean="0">
                <a:latin typeface="Comic Sans MS" pitchFamily="66" charset="0"/>
              </a:rPr>
              <a:t>. It’s not yours. It’s  _________. </a:t>
            </a:r>
          </a:p>
        </p:txBody>
      </p:sp>
      <p:pic>
        <p:nvPicPr>
          <p:cNvPr id="17412" name="Picture 4" descr="http://www.irvinehousingblog.com/images/uploads/201013/2kids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000504"/>
            <a:ext cx="1724025" cy="181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154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2011-09-14T04:20:36Z</dcterms:created>
  <dcterms:modified xsi:type="dcterms:W3CDTF">2011-09-18T23:45:20Z</dcterms:modified>
</cp:coreProperties>
</file>