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786"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F711FEEB-A075-4922-9721-DE4A67B988E8}" type="datetimeFigureOut">
              <a:rPr lang="ko-KR" altLang="en-US" smtClean="0"/>
              <a:pPr/>
              <a:t>2011-10-13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228F819-F930-4A8D-8782-56FEB02E557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1FEEB-A075-4922-9721-DE4A67B988E8}" type="datetimeFigureOut">
              <a:rPr lang="ko-KR" altLang="en-US" smtClean="0"/>
              <a:pPr/>
              <a:t>2011-10-13</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8F819-F930-4A8D-8782-56FEB02E557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hotofunblog.com/wp-content/uploads/2011/08/Swimming-Pig.jpg"/>
          <p:cNvPicPr>
            <a:picLocks noChangeAspect="1" noChangeArrowheads="1"/>
          </p:cNvPicPr>
          <p:nvPr/>
        </p:nvPicPr>
        <p:blipFill>
          <a:blip r:embed="rId2"/>
          <a:srcRect/>
          <a:stretch>
            <a:fillRect/>
          </a:stretch>
        </p:blipFill>
        <p:spPr bwMode="auto">
          <a:xfrm>
            <a:off x="0" y="0"/>
            <a:ext cx="9572660" cy="6858000"/>
          </a:xfrm>
          <a:prstGeom prst="rect">
            <a:avLst/>
          </a:prstGeom>
          <a:noFill/>
        </p:spPr>
      </p:pic>
      <p:sp>
        <p:nvSpPr>
          <p:cNvPr id="5" name="TextBox 4"/>
          <p:cNvSpPr txBox="1"/>
          <p:nvPr/>
        </p:nvSpPr>
        <p:spPr>
          <a:xfrm>
            <a:off x="-142908" y="214290"/>
            <a:ext cx="9858444" cy="1107996"/>
          </a:xfrm>
          <a:prstGeom prst="rect">
            <a:avLst/>
          </a:prstGeom>
          <a:noFill/>
        </p:spPr>
        <p:txBody>
          <a:bodyPr wrap="square" rtlCol="0">
            <a:spAutoFit/>
          </a:bodyPr>
          <a:lstStyle/>
          <a:p>
            <a:r>
              <a:rPr lang="en-US" altLang="ko-KR" sz="6600" dirty="0" smtClean="0">
                <a:latin typeface="Comic Sans MS" pitchFamily="66" charset="0"/>
              </a:rPr>
              <a:t>What is he ______?</a:t>
            </a:r>
            <a:endParaRPr lang="ko-KR" altLang="en-US" sz="6600" dirty="0">
              <a:latin typeface="Comic Sans MS" pitchFamily="66" charset="0"/>
            </a:endParaRPr>
          </a:p>
        </p:txBody>
      </p:sp>
      <p:sp>
        <p:nvSpPr>
          <p:cNvPr id="6" name="TextBox 5"/>
          <p:cNvSpPr txBox="1"/>
          <p:nvPr/>
        </p:nvSpPr>
        <p:spPr>
          <a:xfrm>
            <a:off x="214282" y="5072074"/>
            <a:ext cx="9858444" cy="1107996"/>
          </a:xfrm>
          <a:prstGeom prst="rect">
            <a:avLst/>
          </a:prstGeom>
          <a:noFill/>
        </p:spPr>
        <p:txBody>
          <a:bodyPr wrap="square" rtlCol="0">
            <a:spAutoFit/>
          </a:bodyPr>
          <a:lstStyle/>
          <a:p>
            <a:r>
              <a:rPr lang="en-US" altLang="ko-KR" sz="6600" dirty="0" smtClean="0">
                <a:latin typeface="Comic Sans MS" pitchFamily="66" charset="0"/>
              </a:rPr>
              <a:t>He is _________.</a:t>
            </a:r>
            <a:endParaRPr lang="ko-KR" altLang="en-US" sz="6600" dirty="0">
              <a:latin typeface="Comic Sans MS" pitchFamily="66" charset="0"/>
            </a:endParaRPr>
          </a:p>
        </p:txBody>
      </p:sp>
      <p:sp>
        <p:nvSpPr>
          <p:cNvPr id="8" name="TextBox 7"/>
          <p:cNvSpPr txBox="1"/>
          <p:nvPr/>
        </p:nvSpPr>
        <p:spPr>
          <a:xfrm>
            <a:off x="4786346" y="249302"/>
            <a:ext cx="2571736" cy="1107996"/>
          </a:xfrm>
          <a:prstGeom prst="rect">
            <a:avLst/>
          </a:prstGeom>
          <a:noFill/>
        </p:spPr>
        <p:txBody>
          <a:bodyPr wrap="square" rtlCol="0">
            <a:spAutoFit/>
          </a:bodyPr>
          <a:lstStyle/>
          <a:p>
            <a:r>
              <a:rPr lang="en-US" altLang="ko-KR" sz="6600" dirty="0" smtClean="0">
                <a:latin typeface="Comic Sans MS" pitchFamily="66" charset="0"/>
              </a:rPr>
              <a:t>doing</a:t>
            </a:r>
            <a:endParaRPr lang="ko-KR" altLang="en-US" sz="6600" dirty="0">
              <a:latin typeface="Comic Sans MS" pitchFamily="66" charset="0"/>
            </a:endParaRPr>
          </a:p>
        </p:txBody>
      </p:sp>
      <p:sp>
        <p:nvSpPr>
          <p:cNvPr id="9" name="TextBox 8"/>
          <p:cNvSpPr txBox="1"/>
          <p:nvPr/>
        </p:nvSpPr>
        <p:spPr>
          <a:xfrm>
            <a:off x="2643174" y="5107086"/>
            <a:ext cx="4286280" cy="1107996"/>
          </a:xfrm>
          <a:prstGeom prst="rect">
            <a:avLst/>
          </a:prstGeom>
          <a:noFill/>
        </p:spPr>
        <p:txBody>
          <a:bodyPr wrap="square" rtlCol="0">
            <a:spAutoFit/>
          </a:bodyPr>
          <a:lstStyle/>
          <a:p>
            <a:r>
              <a:rPr lang="en-US" altLang="ko-KR" sz="6600" dirty="0" smtClean="0">
                <a:latin typeface="Comic Sans MS" pitchFamily="66" charset="0"/>
              </a:rPr>
              <a:t>swimming</a:t>
            </a:r>
            <a:endParaRPr lang="ko-KR" altLang="en-US" sz="6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_X9IZjoU-2lY/TOCJ2xSpiOI/AAAAAAAAAIA/p6QIVU-RFnI/s1600/smiling_cat_small.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32" y="214290"/>
            <a:ext cx="9858444" cy="1107996"/>
          </a:xfrm>
          <a:prstGeom prst="rect">
            <a:avLst/>
          </a:prstGeom>
          <a:noFill/>
        </p:spPr>
        <p:txBody>
          <a:bodyPr wrap="square" rtlCol="0">
            <a:spAutoFit/>
          </a:bodyPr>
          <a:lstStyle/>
          <a:p>
            <a:r>
              <a:rPr lang="en-US" altLang="ko-KR" sz="6600" dirty="0" smtClean="0">
                <a:solidFill>
                  <a:schemeClr val="accent3">
                    <a:lumMod val="40000"/>
                    <a:lumOff val="60000"/>
                  </a:schemeClr>
                </a:solidFill>
                <a:latin typeface="Comic Sans MS" pitchFamily="66" charset="0"/>
              </a:rPr>
              <a:t>_____ __ she doing?</a:t>
            </a:r>
            <a:endParaRPr lang="ko-KR" altLang="en-US" sz="6600" dirty="0">
              <a:solidFill>
                <a:schemeClr val="accent3">
                  <a:lumMod val="40000"/>
                  <a:lumOff val="60000"/>
                </a:schemeClr>
              </a:solidFill>
              <a:latin typeface="Comic Sans MS" pitchFamily="66" charset="0"/>
            </a:endParaRPr>
          </a:p>
        </p:txBody>
      </p:sp>
      <p:sp>
        <p:nvSpPr>
          <p:cNvPr id="4" name="TextBox 3"/>
          <p:cNvSpPr txBox="1"/>
          <p:nvPr/>
        </p:nvSpPr>
        <p:spPr>
          <a:xfrm>
            <a:off x="0" y="249302"/>
            <a:ext cx="4071934" cy="1107996"/>
          </a:xfrm>
          <a:prstGeom prst="rect">
            <a:avLst/>
          </a:prstGeom>
          <a:noFill/>
        </p:spPr>
        <p:txBody>
          <a:bodyPr wrap="square" rtlCol="0">
            <a:spAutoFit/>
          </a:bodyPr>
          <a:lstStyle/>
          <a:p>
            <a:r>
              <a:rPr lang="en-US" altLang="ko-KR" sz="6600" dirty="0" smtClean="0">
                <a:solidFill>
                  <a:schemeClr val="accent3">
                    <a:lumMod val="40000"/>
                    <a:lumOff val="60000"/>
                  </a:schemeClr>
                </a:solidFill>
                <a:latin typeface="Comic Sans MS" pitchFamily="66" charset="0"/>
              </a:rPr>
              <a:t>What    is</a:t>
            </a:r>
            <a:endParaRPr lang="ko-KR" altLang="en-US" sz="6600" dirty="0">
              <a:solidFill>
                <a:schemeClr val="accent3">
                  <a:lumMod val="40000"/>
                  <a:lumOff val="60000"/>
                </a:schemeClr>
              </a:solidFill>
              <a:latin typeface="Comic Sans MS" pitchFamily="66" charset="0"/>
            </a:endParaRPr>
          </a:p>
        </p:txBody>
      </p:sp>
      <p:sp>
        <p:nvSpPr>
          <p:cNvPr id="5" name="TextBox 4"/>
          <p:cNvSpPr txBox="1"/>
          <p:nvPr/>
        </p:nvSpPr>
        <p:spPr>
          <a:xfrm>
            <a:off x="571472" y="5715016"/>
            <a:ext cx="9858444" cy="1107996"/>
          </a:xfrm>
          <a:prstGeom prst="rect">
            <a:avLst/>
          </a:prstGeom>
          <a:noFill/>
        </p:spPr>
        <p:txBody>
          <a:bodyPr wrap="square" rtlCol="0">
            <a:spAutoFit/>
          </a:bodyPr>
          <a:lstStyle/>
          <a:p>
            <a:r>
              <a:rPr lang="en-US" altLang="ko-KR" sz="6600" dirty="0" smtClean="0">
                <a:solidFill>
                  <a:schemeClr val="accent3">
                    <a:lumMod val="40000"/>
                    <a:lumOff val="60000"/>
                  </a:schemeClr>
                </a:solidFill>
                <a:latin typeface="Comic Sans MS" pitchFamily="66" charset="0"/>
              </a:rPr>
              <a:t>She is _________.</a:t>
            </a:r>
            <a:endParaRPr lang="ko-KR" altLang="en-US" sz="6600" dirty="0">
              <a:solidFill>
                <a:schemeClr val="accent3">
                  <a:lumMod val="40000"/>
                  <a:lumOff val="60000"/>
                </a:schemeClr>
              </a:solidFill>
              <a:latin typeface="Comic Sans MS" pitchFamily="66" charset="0"/>
            </a:endParaRPr>
          </a:p>
        </p:txBody>
      </p:sp>
      <p:sp>
        <p:nvSpPr>
          <p:cNvPr id="6" name="TextBox 5"/>
          <p:cNvSpPr txBox="1"/>
          <p:nvPr/>
        </p:nvSpPr>
        <p:spPr>
          <a:xfrm>
            <a:off x="3857620" y="5750028"/>
            <a:ext cx="4286280" cy="1107996"/>
          </a:xfrm>
          <a:prstGeom prst="rect">
            <a:avLst/>
          </a:prstGeom>
          <a:noFill/>
        </p:spPr>
        <p:txBody>
          <a:bodyPr wrap="square" rtlCol="0">
            <a:spAutoFit/>
          </a:bodyPr>
          <a:lstStyle/>
          <a:p>
            <a:r>
              <a:rPr lang="en-US" altLang="ko-KR" sz="6600" dirty="0" smtClean="0">
                <a:solidFill>
                  <a:schemeClr val="accent3">
                    <a:lumMod val="40000"/>
                    <a:lumOff val="60000"/>
                  </a:schemeClr>
                </a:solidFill>
                <a:latin typeface="Comic Sans MS" pitchFamily="66" charset="0"/>
              </a:rPr>
              <a:t>smiling</a:t>
            </a:r>
            <a:endParaRPr lang="ko-KR" altLang="en-US" sz="6600" dirty="0">
              <a:solidFill>
                <a:schemeClr val="accent3">
                  <a:lumMod val="40000"/>
                  <a:lumOff val="6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1.bp.blogspot.com/_HP2zc4nXco4/TAbMyD-UDDI/AAAAAAAAACI/heb4B4f0ack/s1600/dog_baseball_000008517032Medium.jpg"/>
          <p:cNvPicPr>
            <a:picLocks noChangeAspect="1" noChangeArrowheads="1"/>
          </p:cNvPicPr>
          <p:nvPr/>
        </p:nvPicPr>
        <p:blipFill>
          <a:blip r:embed="rId2"/>
          <a:srcRect/>
          <a:stretch>
            <a:fillRect/>
          </a:stretch>
        </p:blipFill>
        <p:spPr bwMode="auto">
          <a:xfrm>
            <a:off x="0" y="285728"/>
            <a:ext cx="9144000" cy="6572296"/>
          </a:xfrm>
          <a:prstGeom prst="rect">
            <a:avLst/>
          </a:prstGeom>
          <a:noFill/>
        </p:spPr>
      </p:pic>
      <p:sp>
        <p:nvSpPr>
          <p:cNvPr id="3" name="TextBox 2"/>
          <p:cNvSpPr txBox="1"/>
          <p:nvPr/>
        </p:nvSpPr>
        <p:spPr>
          <a:xfrm>
            <a:off x="-142908" y="-24"/>
            <a:ext cx="9858444" cy="1107996"/>
          </a:xfrm>
          <a:prstGeom prst="rect">
            <a:avLst/>
          </a:prstGeom>
          <a:noFill/>
        </p:spPr>
        <p:txBody>
          <a:bodyPr wrap="square" rtlCol="0">
            <a:spAutoFit/>
          </a:bodyPr>
          <a:lstStyle/>
          <a:p>
            <a:r>
              <a:rPr lang="en-US" altLang="ko-KR" sz="6600" dirty="0" smtClean="0">
                <a:latin typeface="Comic Sans MS" pitchFamily="66" charset="0"/>
              </a:rPr>
              <a:t>What __  __  doing?</a:t>
            </a:r>
            <a:endParaRPr lang="ko-KR" altLang="en-US" sz="6600" dirty="0">
              <a:latin typeface="Comic Sans MS" pitchFamily="66" charset="0"/>
            </a:endParaRPr>
          </a:p>
        </p:txBody>
      </p:sp>
      <p:sp>
        <p:nvSpPr>
          <p:cNvPr id="4" name="TextBox 3"/>
          <p:cNvSpPr txBox="1"/>
          <p:nvPr/>
        </p:nvSpPr>
        <p:spPr>
          <a:xfrm>
            <a:off x="2285984" y="34988"/>
            <a:ext cx="2928958" cy="1107996"/>
          </a:xfrm>
          <a:prstGeom prst="rect">
            <a:avLst/>
          </a:prstGeom>
          <a:noFill/>
        </p:spPr>
        <p:txBody>
          <a:bodyPr wrap="square" rtlCol="0">
            <a:spAutoFit/>
          </a:bodyPr>
          <a:lstStyle/>
          <a:p>
            <a:r>
              <a:rPr lang="en-US" altLang="ko-KR" sz="6600" dirty="0" smtClean="0">
                <a:latin typeface="Comic Sans MS" pitchFamily="66" charset="0"/>
              </a:rPr>
              <a:t>is    he</a:t>
            </a:r>
            <a:endParaRPr lang="ko-KR" altLang="en-US" sz="6600" dirty="0">
              <a:latin typeface="Comic Sans MS" pitchFamily="66" charset="0"/>
            </a:endParaRPr>
          </a:p>
        </p:txBody>
      </p:sp>
      <p:sp>
        <p:nvSpPr>
          <p:cNvPr id="5" name="TextBox 4"/>
          <p:cNvSpPr txBox="1"/>
          <p:nvPr/>
        </p:nvSpPr>
        <p:spPr>
          <a:xfrm>
            <a:off x="214282" y="5537128"/>
            <a:ext cx="9858444" cy="1015663"/>
          </a:xfrm>
          <a:prstGeom prst="rect">
            <a:avLst/>
          </a:prstGeom>
          <a:noFill/>
        </p:spPr>
        <p:txBody>
          <a:bodyPr wrap="square" rtlCol="0">
            <a:spAutoFit/>
          </a:bodyPr>
          <a:lstStyle/>
          <a:p>
            <a:r>
              <a:rPr lang="en-US" altLang="ko-KR" sz="6000" dirty="0" smtClean="0">
                <a:latin typeface="Comic Sans MS" pitchFamily="66" charset="0"/>
              </a:rPr>
              <a:t>He is _______ ______.</a:t>
            </a:r>
            <a:endParaRPr lang="ko-KR" altLang="en-US" sz="6000" dirty="0">
              <a:latin typeface="Comic Sans MS" pitchFamily="66" charset="0"/>
            </a:endParaRPr>
          </a:p>
        </p:txBody>
      </p:sp>
      <p:sp>
        <p:nvSpPr>
          <p:cNvPr id="6" name="TextBox 5"/>
          <p:cNvSpPr txBox="1"/>
          <p:nvPr/>
        </p:nvSpPr>
        <p:spPr>
          <a:xfrm>
            <a:off x="2285984" y="5572140"/>
            <a:ext cx="6858016" cy="1015663"/>
          </a:xfrm>
          <a:prstGeom prst="rect">
            <a:avLst/>
          </a:prstGeom>
          <a:noFill/>
        </p:spPr>
        <p:txBody>
          <a:bodyPr wrap="square" rtlCol="0">
            <a:spAutoFit/>
          </a:bodyPr>
          <a:lstStyle/>
          <a:p>
            <a:r>
              <a:rPr lang="en-US" altLang="ko-KR" sz="6000" dirty="0" smtClean="0">
                <a:latin typeface="Comic Sans MS" pitchFamily="66" charset="0"/>
              </a:rPr>
              <a:t> playing    baseball</a:t>
            </a:r>
            <a:endParaRPr lang="ko-KR" altLang="en-US" sz="6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1.gstatic.com/images?q=tbn:ANd9GcQK6iNA4rMs23rjXijfShAKJIc92xtuS582A5NS3AeO_HuAExO3nDs4N2y8"/>
          <p:cNvPicPr>
            <a:picLocks noChangeAspect="1" noChangeArrowheads="1"/>
          </p:cNvPicPr>
          <p:nvPr/>
        </p:nvPicPr>
        <p:blipFill>
          <a:blip r:embed="rId2"/>
          <a:srcRect/>
          <a:stretch>
            <a:fillRect/>
          </a:stretch>
        </p:blipFill>
        <p:spPr bwMode="auto">
          <a:xfrm>
            <a:off x="1142976" y="1071546"/>
            <a:ext cx="7000924" cy="4786346"/>
          </a:xfrm>
          <a:prstGeom prst="rect">
            <a:avLst/>
          </a:prstGeom>
          <a:noFill/>
        </p:spPr>
      </p:pic>
      <p:sp>
        <p:nvSpPr>
          <p:cNvPr id="3" name="TextBox 2"/>
          <p:cNvSpPr txBox="1"/>
          <p:nvPr/>
        </p:nvSpPr>
        <p:spPr>
          <a:xfrm>
            <a:off x="-32" y="0"/>
            <a:ext cx="9858444" cy="1107996"/>
          </a:xfrm>
          <a:prstGeom prst="rect">
            <a:avLst/>
          </a:prstGeom>
          <a:noFill/>
        </p:spPr>
        <p:txBody>
          <a:bodyPr wrap="square" rtlCol="0">
            <a:spAutoFit/>
          </a:bodyPr>
          <a:lstStyle/>
          <a:p>
            <a:r>
              <a:rPr lang="en-US" altLang="ko-KR" sz="6600" dirty="0" smtClean="0">
                <a:solidFill>
                  <a:schemeClr val="accent2">
                    <a:lumMod val="60000"/>
                    <a:lumOff val="40000"/>
                  </a:schemeClr>
                </a:solidFill>
                <a:latin typeface="Comic Sans MS" pitchFamily="66" charset="0"/>
              </a:rPr>
              <a:t>What is IU _____?</a:t>
            </a:r>
            <a:endParaRPr lang="ko-KR" altLang="en-US" sz="6600" dirty="0">
              <a:solidFill>
                <a:schemeClr val="accent2">
                  <a:lumMod val="60000"/>
                  <a:lumOff val="40000"/>
                </a:schemeClr>
              </a:solidFill>
              <a:latin typeface="Comic Sans MS" pitchFamily="66" charset="0"/>
            </a:endParaRPr>
          </a:p>
        </p:txBody>
      </p:sp>
      <p:sp>
        <p:nvSpPr>
          <p:cNvPr id="4" name="TextBox 3"/>
          <p:cNvSpPr txBox="1"/>
          <p:nvPr/>
        </p:nvSpPr>
        <p:spPr>
          <a:xfrm>
            <a:off x="4929190" y="34988"/>
            <a:ext cx="2285984" cy="1107996"/>
          </a:xfrm>
          <a:prstGeom prst="rect">
            <a:avLst/>
          </a:prstGeom>
          <a:noFill/>
        </p:spPr>
        <p:txBody>
          <a:bodyPr wrap="square" rtlCol="0">
            <a:spAutoFit/>
          </a:bodyPr>
          <a:lstStyle/>
          <a:p>
            <a:r>
              <a:rPr lang="en-US" altLang="ko-KR" sz="6600" dirty="0" smtClean="0">
                <a:solidFill>
                  <a:schemeClr val="accent2">
                    <a:lumMod val="60000"/>
                    <a:lumOff val="40000"/>
                  </a:schemeClr>
                </a:solidFill>
                <a:latin typeface="Comic Sans MS" pitchFamily="66" charset="0"/>
              </a:rPr>
              <a:t>doing</a:t>
            </a:r>
            <a:endParaRPr lang="ko-KR" altLang="en-US" sz="6600" dirty="0">
              <a:solidFill>
                <a:schemeClr val="accent2">
                  <a:lumMod val="60000"/>
                  <a:lumOff val="40000"/>
                </a:schemeClr>
              </a:solidFill>
              <a:latin typeface="Comic Sans MS" pitchFamily="66" charset="0"/>
            </a:endParaRPr>
          </a:p>
        </p:txBody>
      </p:sp>
      <p:sp>
        <p:nvSpPr>
          <p:cNvPr id="5" name="TextBox 4"/>
          <p:cNvSpPr txBox="1"/>
          <p:nvPr/>
        </p:nvSpPr>
        <p:spPr>
          <a:xfrm>
            <a:off x="571472" y="5715016"/>
            <a:ext cx="9858444" cy="1107996"/>
          </a:xfrm>
          <a:prstGeom prst="rect">
            <a:avLst/>
          </a:prstGeom>
          <a:noFill/>
        </p:spPr>
        <p:txBody>
          <a:bodyPr wrap="square" rtlCol="0">
            <a:spAutoFit/>
          </a:bodyPr>
          <a:lstStyle/>
          <a:p>
            <a:r>
              <a:rPr lang="en-US" altLang="ko-KR" sz="6600" dirty="0" smtClean="0">
                <a:solidFill>
                  <a:schemeClr val="accent2">
                    <a:lumMod val="60000"/>
                    <a:lumOff val="40000"/>
                  </a:schemeClr>
                </a:solidFill>
                <a:latin typeface="Comic Sans MS" pitchFamily="66" charset="0"/>
              </a:rPr>
              <a:t>She is _________.</a:t>
            </a:r>
            <a:endParaRPr lang="ko-KR" altLang="en-US" sz="6600" dirty="0">
              <a:solidFill>
                <a:schemeClr val="accent2">
                  <a:lumMod val="60000"/>
                  <a:lumOff val="40000"/>
                </a:schemeClr>
              </a:solidFill>
              <a:latin typeface="Comic Sans MS" pitchFamily="66" charset="0"/>
            </a:endParaRPr>
          </a:p>
        </p:txBody>
      </p:sp>
      <p:sp>
        <p:nvSpPr>
          <p:cNvPr id="6" name="TextBox 5"/>
          <p:cNvSpPr txBox="1"/>
          <p:nvPr/>
        </p:nvSpPr>
        <p:spPr>
          <a:xfrm>
            <a:off x="3857620" y="5750028"/>
            <a:ext cx="4286280" cy="1107996"/>
          </a:xfrm>
          <a:prstGeom prst="rect">
            <a:avLst/>
          </a:prstGeom>
          <a:noFill/>
        </p:spPr>
        <p:txBody>
          <a:bodyPr wrap="square" rtlCol="0">
            <a:spAutoFit/>
          </a:bodyPr>
          <a:lstStyle/>
          <a:p>
            <a:r>
              <a:rPr lang="en-US" altLang="ko-KR" sz="6600" dirty="0" smtClean="0">
                <a:solidFill>
                  <a:schemeClr val="accent2">
                    <a:lumMod val="60000"/>
                    <a:lumOff val="40000"/>
                  </a:schemeClr>
                </a:solidFill>
                <a:latin typeface="Comic Sans MS" pitchFamily="66" charset="0"/>
              </a:rPr>
              <a:t>talking</a:t>
            </a:r>
            <a:endParaRPr lang="ko-KR" altLang="en-US" sz="6600" dirty="0">
              <a:solidFill>
                <a:schemeClr val="accent2">
                  <a:lumMod val="60000"/>
                  <a:lumOff val="4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Ji-Sung Park Ji- Sung Park of Manchester United hurdles the tackle of Phil Jagielka of Everton during the Barclays Premier League match between Manchester United and Everton at Old Trafford on January 31, 2009 in Manchester, England. (Photo by Jamie McDonald/Getty Images) *** Local Caption *** Ji-Sung Park;Phil Jagielka"/>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extBox 3"/>
          <p:cNvSpPr txBox="1"/>
          <p:nvPr/>
        </p:nvSpPr>
        <p:spPr>
          <a:xfrm>
            <a:off x="-32" y="0"/>
            <a:ext cx="9858444" cy="923330"/>
          </a:xfrm>
          <a:prstGeom prst="rect">
            <a:avLst/>
          </a:prstGeom>
          <a:noFill/>
        </p:spPr>
        <p:txBody>
          <a:bodyPr wrap="square" rtlCol="0">
            <a:spAutoFit/>
          </a:bodyPr>
          <a:lstStyle/>
          <a:p>
            <a:r>
              <a:rPr lang="en-US" altLang="ko-KR" sz="5400" dirty="0" smtClean="0">
                <a:solidFill>
                  <a:schemeClr val="accent5">
                    <a:lumMod val="20000"/>
                    <a:lumOff val="80000"/>
                  </a:schemeClr>
                </a:solidFill>
                <a:latin typeface="Comic Sans MS" pitchFamily="66" charset="0"/>
              </a:rPr>
              <a:t>What is Pak </a:t>
            </a:r>
            <a:r>
              <a:rPr lang="en-US" altLang="ko-KR" sz="5400" dirty="0" err="1" smtClean="0">
                <a:solidFill>
                  <a:schemeClr val="accent5">
                    <a:lumMod val="20000"/>
                    <a:lumOff val="80000"/>
                  </a:schemeClr>
                </a:solidFill>
                <a:latin typeface="Comic Sans MS" pitchFamily="66" charset="0"/>
              </a:rPr>
              <a:t>Ji</a:t>
            </a:r>
            <a:r>
              <a:rPr lang="en-US" altLang="ko-KR" sz="5400" dirty="0" smtClean="0">
                <a:solidFill>
                  <a:schemeClr val="accent5">
                    <a:lumMod val="20000"/>
                    <a:lumOff val="80000"/>
                  </a:schemeClr>
                </a:solidFill>
                <a:latin typeface="Comic Sans MS" pitchFamily="66" charset="0"/>
              </a:rPr>
              <a:t> Sung _____?</a:t>
            </a:r>
            <a:endParaRPr lang="ko-KR" altLang="en-US" sz="5400" dirty="0">
              <a:solidFill>
                <a:schemeClr val="accent5">
                  <a:lumMod val="20000"/>
                  <a:lumOff val="80000"/>
                </a:schemeClr>
              </a:solidFill>
              <a:latin typeface="Comic Sans MS" pitchFamily="66" charset="0"/>
            </a:endParaRPr>
          </a:p>
        </p:txBody>
      </p:sp>
      <p:sp>
        <p:nvSpPr>
          <p:cNvPr id="5" name="TextBox 4"/>
          <p:cNvSpPr txBox="1"/>
          <p:nvPr/>
        </p:nvSpPr>
        <p:spPr>
          <a:xfrm>
            <a:off x="6858016" y="-63064"/>
            <a:ext cx="2285984" cy="1015663"/>
          </a:xfrm>
          <a:prstGeom prst="rect">
            <a:avLst/>
          </a:prstGeom>
          <a:noFill/>
        </p:spPr>
        <p:txBody>
          <a:bodyPr wrap="square" rtlCol="0">
            <a:spAutoFit/>
          </a:bodyPr>
          <a:lstStyle/>
          <a:p>
            <a:r>
              <a:rPr lang="en-US" altLang="ko-KR" sz="6000" dirty="0" smtClean="0">
                <a:solidFill>
                  <a:schemeClr val="accent5">
                    <a:lumMod val="20000"/>
                    <a:lumOff val="80000"/>
                  </a:schemeClr>
                </a:solidFill>
                <a:latin typeface="Comic Sans MS" pitchFamily="66" charset="0"/>
              </a:rPr>
              <a:t>doing</a:t>
            </a:r>
            <a:endParaRPr lang="ko-KR" altLang="en-US" sz="6000" dirty="0">
              <a:solidFill>
                <a:schemeClr val="accent5">
                  <a:lumMod val="20000"/>
                  <a:lumOff val="80000"/>
                </a:schemeClr>
              </a:solidFill>
              <a:latin typeface="Comic Sans MS" pitchFamily="66" charset="0"/>
            </a:endParaRPr>
          </a:p>
        </p:txBody>
      </p:sp>
      <p:sp>
        <p:nvSpPr>
          <p:cNvPr id="6" name="TextBox 5"/>
          <p:cNvSpPr txBox="1"/>
          <p:nvPr/>
        </p:nvSpPr>
        <p:spPr>
          <a:xfrm>
            <a:off x="0" y="1142984"/>
            <a:ext cx="10429916" cy="2585323"/>
          </a:xfrm>
          <a:prstGeom prst="rect">
            <a:avLst/>
          </a:prstGeom>
          <a:noFill/>
        </p:spPr>
        <p:txBody>
          <a:bodyPr wrap="square" rtlCol="0">
            <a:spAutoFit/>
          </a:bodyPr>
          <a:lstStyle/>
          <a:p>
            <a:r>
              <a:rPr lang="en-US" altLang="ko-KR" sz="5400" dirty="0" smtClean="0">
                <a:solidFill>
                  <a:schemeClr val="accent5">
                    <a:lumMod val="20000"/>
                    <a:lumOff val="80000"/>
                  </a:schemeClr>
                </a:solidFill>
                <a:latin typeface="Comic Sans MS" pitchFamily="66" charset="0"/>
              </a:rPr>
              <a:t>He is</a:t>
            </a:r>
          </a:p>
          <a:p>
            <a:r>
              <a:rPr lang="en-US" altLang="ko-KR" sz="5400" dirty="0" smtClean="0">
                <a:solidFill>
                  <a:schemeClr val="accent5">
                    <a:lumMod val="20000"/>
                    <a:lumOff val="80000"/>
                  </a:schemeClr>
                </a:solidFill>
                <a:latin typeface="Comic Sans MS" pitchFamily="66" charset="0"/>
              </a:rPr>
              <a:t> _____  and</a:t>
            </a:r>
          </a:p>
          <a:p>
            <a:r>
              <a:rPr lang="en-US" altLang="ko-KR" sz="5400" dirty="0" smtClean="0">
                <a:solidFill>
                  <a:schemeClr val="accent5">
                    <a:lumMod val="20000"/>
                    <a:lumOff val="80000"/>
                  </a:schemeClr>
                </a:solidFill>
                <a:latin typeface="Comic Sans MS" pitchFamily="66" charset="0"/>
              </a:rPr>
              <a:t> ______.</a:t>
            </a:r>
            <a:endParaRPr lang="ko-KR" altLang="en-US" sz="5400" dirty="0">
              <a:solidFill>
                <a:schemeClr val="accent5">
                  <a:lumMod val="20000"/>
                  <a:lumOff val="80000"/>
                </a:schemeClr>
              </a:solidFill>
              <a:latin typeface="Comic Sans MS" pitchFamily="66" charset="0"/>
            </a:endParaRPr>
          </a:p>
        </p:txBody>
      </p:sp>
      <p:sp>
        <p:nvSpPr>
          <p:cNvPr id="7" name="TextBox 6"/>
          <p:cNvSpPr txBox="1"/>
          <p:nvPr/>
        </p:nvSpPr>
        <p:spPr>
          <a:xfrm>
            <a:off x="71438" y="1934166"/>
            <a:ext cx="2714612" cy="923330"/>
          </a:xfrm>
          <a:prstGeom prst="rect">
            <a:avLst/>
          </a:prstGeom>
          <a:noFill/>
        </p:spPr>
        <p:txBody>
          <a:bodyPr wrap="square" rtlCol="0">
            <a:spAutoFit/>
          </a:bodyPr>
          <a:lstStyle/>
          <a:p>
            <a:r>
              <a:rPr lang="en-US" altLang="ko-KR" sz="5400" dirty="0" smtClean="0">
                <a:solidFill>
                  <a:schemeClr val="accent5">
                    <a:lumMod val="20000"/>
                    <a:lumOff val="80000"/>
                  </a:schemeClr>
                </a:solidFill>
                <a:latin typeface="Comic Sans MS" pitchFamily="66" charset="0"/>
              </a:rPr>
              <a:t>running</a:t>
            </a:r>
            <a:endParaRPr lang="ko-KR" altLang="en-US" sz="5400" dirty="0">
              <a:solidFill>
                <a:schemeClr val="accent5">
                  <a:lumMod val="20000"/>
                  <a:lumOff val="80000"/>
                </a:schemeClr>
              </a:solidFill>
              <a:latin typeface="Comic Sans MS" pitchFamily="66" charset="0"/>
            </a:endParaRPr>
          </a:p>
        </p:txBody>
      </p:sp>
      <p:sp>
        <p:nvSpPr>
          <p:cNvPr id="8" name="TextBox 7"/>
          <p:cNvSpPr txBox="1"/>
          <p:nvPr/>
        </p:nvSpPr>
        <p:spPr>
          <a:xfrm>
            <a:off x="142844" y="2791422"/>
            <a:ext cx="4286280" cy="923330"/>
          </a:xfrm>
          <a:prstGeom prst="rect">
            <a:avLst/>
          </a:prstGeom>
          <a:noFill/>
        </p:spPr>
        <p:txBody>
          <a:bodyPr wrap="square" rtlCol="0">
            <a:spAutoFit/>
          </a:bodyPr>
          <a:lstStyle/>
          <a:p>
            <a:r>
              <a:rPr lang="en-US" altLang="ko-KR" sz="5400" dirty="0" smtClean="0">
                <a:solidFill>
                  <a:schemeClr val="accent5">
                    <a:lumMod val="20000"/>
                    <a:lumOff val="80000"/>
                  </a:schemeClr>
                </a:solidFill>
                <a:latin typeface="Comic Sans MS" pitchFamily="66" charset="0"/>
              </a:rPr>
              <a:t>jumping</a:t>
            </a:r>
            <a:endParaRPr lang="ko-KR" altLang="en-US" sz="5400" dirty="0">
              <a:solidFill>
                <a:schemeClr val="accent5">
                  <a:lumMod val="20000"/>
                  <a:lumOff val="8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nter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3" name="Picture 2" descr="winter2.JPG"/>
          <p:cNvPicPr>
            <a:picLocks noChangeAspect="1"/>
          </p:cNvPicPr>
          <p:nvPr/>
        </p:nvPicPr>
        <p:blipFill>
          <a:blip r:embed="rId3"/>
          <a:srcRect/>
          <a:stretch>
            <a:fillRect/>
          </a:stretch>
        </p:blipFill>
        <p:spPr bwMode="auto">
          <a:xfrm>
            <a:off x="6500813" y="3333750"/>
            <a:ext cx="2643187" cy="3524250"/>
          </a:xfrm>
          <a:prstGeom prst="rect">
            <a:avLst/>
          </a:prstGeom>
          <a:noFill/>
          <a:ln w="9525">
            <a:noFill/>
            <a:miter lim="800000"/>
            <a:headEnd/>
            <a:tailEnd/>
          </a:ln>
        </p:spPr>
      </p:pic>
      <p:sp>
        <p:nvSpPr>
          <p:cNvPr id="4" name="TextBox 3"/>
          <p:cNvSpPr txBox="1"/>
          <p:nvPr/>
        </p:nvSpPr>
        <p:spPr>
          <a:xfrm>
            <a:off x="-32" y="0"/>
            <a:ext cx="9858444" cy="1107996"/>
          </a:xfrm>
          <a:prstGeom prst="rect">
            <a:avLst/>
          </a:prstGeom>
          <a:noFill/>
        </p:spPr>
        <p:txBody>
          <a:bodyPr wrap="square" rtlCol="0">
            <a:spAutoFit/>
          </a:bodyPr>
          <a:lstStyle/>
          <a:p>
            <a:r>
              <a:rPr lang="en-US" altLang="ko-KR" sz="6600" dirty="0" smtClean="0">
                <a:solidFill>
                  <a:srgbClr val="FFFF00"/>
                </a:solidFill>
                <a:latin typeface="Comic Sans MS" pitchFamily="66" charset="0"/>
              </a:rPr>
              <a:t>What __ T. </a:t>
            </a:r>
            <a:r>
              <a:rPr lang="en-US" altLang="ko-KR" sz="6600" dirty="0" err="1" smtClean="0">
                <a:solidFill>
                  <a:srgbClr val="FFFF00"/>
                </a:solidFill>
                <a:latin typeface="Comic Sans MS" pitchFamily="66" charset="0"/>
              </a:rPr>
              <a:t>Una</a:t>
            </a:r>
            <a:r>
              <a:rPr lang="en-US" altLang="ko-KR" sz="6600" dirty="0" smtClean="0">
                <a:solidFill>
                  <a:srgbClr val="FFFF00"/>
                </a:solidFill>
                <a:latin typeface="Comic Sans MS" pitchFamily="66" charset="0"/>
              </a:rPr>
              <a:t> ____?</a:t>
            </a:r>
            <a:endParaRPr lang="ko-KR" altLang="en-US" sz="6600" dirty="0">
              <a:solidFill>
                <a:srgbClr val="FFFF00"/>
              </a:solidFill>
              <a:latin typeface="Comic Sans MS" pitchFamily="66" charset="0"/>
            </a:endParaRPr>
          </a:p>
        </p:txBody>
      </p:sp>
      <p:sp>
        <p:nvSpPr>
          <p:cNvPr id="5" name="TextBox 4"/>
          <p:cNvSpPr txBox="1"/>
          <p:nvPr/>
        </p:nvSpPr>
        <p:spPr>
          <a:xfrm>
            <a:off x="6500826" y="0"/>
            <a:ext cx="2285984" cy="1107996"/>
          </a:xfrm>
          <a:prstGeom prst="rect">
            <a:avLst/>
          </a:prstGeom>
          <a:noFill/>
        </p:spPr>
        <p:txBody>
          <a:bodyPr wrap="square" rtlCol="0">
            <a:spAutoFit/>
          </a:bodyPr>
          <a:lstStyle/>
          <a:p>
            <a:r>
              <a:rPr lang="en-US" altLang="ko-KR" sz="6600" dirty="0" smtClean="0">
                <a:solidFill>
                  <a:srgbClr val="FFFF00"/>
                </a:solidFill>
                <a:latin typeface="Comic Sans MS" pitchFamily="66" charset="0"/>
              </a:rPr>
              <a:t>doing</a:t>
            </a:r>
            <a:endParaRPr lang="ko-KR" altLang="en-US" sz="6600" dirty="0">
              <a:solidFill>
                <a:srgbClr val="FFFF00"/>
              </a:solidFill>
              <a:latin typeface="Comic Sans MS" pitchFamily="66" charset="0"/>
            </a:endParaRPr>
          </a:p>
        </p:txBody>
      </p:sp>
      <p:sp>
        <p:nvSpPr>
          <p:cNvPr id="6" name="TextBox 5"/>
          <p:cNvSpPr txBox="1"/>
          <p:nvPr/>
        </p:nvSpPr>
        <p:spPr>
          <a:xfrm>
            <a:off x="-71470" y="5715016"/>
            <a:ext cx="9858444" cy="1107996"/>
          </a:xfrm>
          <a:prstGeom prst="rect">
            <a:avLst/>
          </a:prstGeom>
          <a:noFill/>
        </p:spPr>
        <p:txBody>
          <a:bodyPr wrap="square" rtlCol="0">
            <a:spAutoFit/>
          </a:bodyPr>
          <a:lstStyle/>
          <a:p>
            <a:r>
              <a:rPr lang="en-US" altLang="ko-KR" sz="6600" dirty="0" smtClean="0">
                <a:solidFill>
                  <a:srgbClr val="FFFF00"/>
                </a:solidFill>
                <a:latin typeface="Comic Sans MS" pitchFamily="66" charset="0"/>
              </a:rPr>
              <a:t>She is _____ a _____.</a:t>
            </a:r>
            <a:endParaRPr lang="ko-KR" altLang="en-US" sz="6600" dirty="0">
              <a:solidFill>
                <a:srgbClr val="FFFF00"/>
              </a:solidFill>
              <a:latin typeface="Comic Sans MS" pitchFamily="66" charset="0"/>
            </a:endParaRPr>
          </a:p>
        </p:txBody>
      </p:sp>
      <p:sp>
        <p:nvSpPr>
          <p:cNvPr id="7" name="TextBox 6"/>
          <p:cNvSpPr txBox="1"/>
          <p:nvPr/>
        </p:nvSpPr>
        <p:spPr>
          <a:xfrm>
            <a:off x="2500298" y="5750028"/>
            <a:ext cx="3071834" cy="1107996"/>
          </a:xfrm>
          <a:prstGeom prst="rect">
            <a:avLst/>
          </a:prstGeom>
          <a:noFill/>
        </p:spPr>
        <p:txBody>
          <a:bodyPr wrap="square" rtlCol="0">
            <a:spAutoFit/>
          </a:bodyPr>
          <a:lstStyle/>
          <a:p>
            <a:r>
              <a:rPr lang="en-US" altLang="ko-KR" sz="6600" dirty="0" smtClean="0">
                <a:solidFill>
                  <a:srgbClr val="FFFF00"/>
                </a:solidFill>
                <a:latin typeface="Comic Sans MS" pitchFamily="66" charset="0"/>
              </a:rPr>
              <a:t>making</a:t>
            </a:r>
            <a:endParaRPr lang="ko-KR" altLang="en-US" sz="6600" dirty="0">
              <a:solidFill>
                <a:srgbClr val="FFFF00"/>
              </a:solidFill>
              <a:latin typeface="Comic Sans MS" pitchFamily="66" charset="0"/>
            </a:endParaRPr>
          </a:p>
        </p:txBody>
      </p:sp>
      <p:sp>
        <p:nvSpPr>
          <p:cNvPr id="8" name="TextBox 7"/>
          <p:cNvSpPr txBox="1"/>
          <p:nvPr/>
        </p:nvSpPr>
        <p:spPr>
          <a:xfrm>
            <a:off x="2571736" y="0"/>
            <a:ext cx="1214446" cy="1107996"/>
          </a:xfrm>
          <a:prstGeom prst="rect">
            <a:avLst/>
          </a:prstGeom>
          <a:noFill/>
        </p:spPr>
        <p:txBody>
          <a:bodyPr wrap="square" rtlCol="0">
            <a:spAutoFit/>
          </a:bodyPr>
          <a:lstStyle/>
          <a:p>
            <a:r>
              <a:rPr lang="en-US" altLang="ko-KR" sz="6600" dirty="0" smtClean="0">
                <a:solidFill>
                  <a:srgbClr val="FFFF00"/>
                </a:solidFill>
                <a:latin typeface="Comic Sans MS" pitchFamily="66" charset="0"/>
              </a:rPr>
              <a:t>is</a:t>
            </a:r>
            <a:endParaRPr lang="ko-KR" altLang="en-US" sz="6600" dirty="0">
              <a:solidFill>
                <a:srgbClr val="FFFF00"/>
              </a:solidFill>
              <a:latin typeface="Comic Sans MS" pitchFamily="66" charset="0"/>
            </a:endParaRPr>
          </a:p>
        </p:txBody>
      </p:sp>
      <p:sp>
        <p:nvSpPr>
          <p:cNvPr id="9" name="TextBox 8"/>
          <p:cNvSpPr txBox="1"/>
          <p:nvPr/>
        </p:nvSpPr>
        <p:spPr>
          <a:xfrm>
            <a:off x="6000760" y="5863256"/>
            <a:ext cx="3071834" cy="923330"/>
          </a:xfrm>
          <a:prstGeom prst="rect">
            <a:avLst/>
          </a:prstGeom>
          <a:noFill/>
        </p:spPr>
        <p:txBody>
          <a:bodyPr wrap="square" rtlCol="0">
            <a:spAutoFit/>
          </a:bodyPr>
          <a:lstStyle/>
          <a:p>
            <a:r>
              <a:rPr lang="en-US" altLang="ko-KR" sz="5400" dirty="0" smtClean="0">
                <a:solidFill>
                  <a:srgbClr val="FFFF00"/>
                </a:solidFill>
                <a:latin typeface="Comic Sans MS" pitchFamily="66" charset="0"/>
              </a:rPr>
              <a:t>snowman</a:t>
            </a:r>
            <a:endParaRPr lang="ko-KR" altLang="en-US" sz="5400" dirty="0">
              <a:solidFill>
                <a:srgbClr val="FFFF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74</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cp:revision>
  <dcterms:created xsi:type="dcterms:W3CDTF">2011-10-12T03:43:05Z</dcterms:created>
  <dcterms:modified xsi:type="dcterms:W3CDTF">2011-10-13T04:22:39Z</dcterms:modified>
</cp:coreProperties>
</file>