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96669-F0CB-4FC0-A5F6-2A481CC4F91B}" type="datetimeFigureOut">
              <a:rPr lang="ko-KR" altLang="en-US" smtClean="0"/>
              <a:pPr/>
              <a:t>2011-10-12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E004D-B33D-47F8-B8EB-CAEC46E8C2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96669-F0CB-4FC0-A5F6-2A481CC4F91B}" type="datetimeFigureOut">
              <a:rPr lang="ko-KR" altLang="en-US" smtClean="0"/>
              <a:pPr/>
              <a:t>2011-10-12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E004D-B33D-47F8-B8EB-CAEC46E8C2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96669-F0CB-4FC0-A5F6-2A481CC4F91B}" type="datetimeFigureOut">
              <a:rPr lang="ko-KR" altLang="en-US" smtClean="0"/>
              <a:pPr/>
              <a:t>2011-10-12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E004D-B33D-47F8-B8EB-CAEC46E8C2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96669-F0CB-4FC0-A5F6-2A481CC4F91B}" type="datetimeFigureOut">
              <a:rPr lang="ko-KR" altLang="en-US" smtClean="0"/>
              <a:pPr/>
              <a:t>2011-10-12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E004D-B33D-47F8-B8EB-CAEC46E8C2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96669-F0CB-4FC0-A5F6-2A481CC4F91B}" type="datetimeFigureOut">
              <a:rPr lang="ko-KR" altLang="en-US" smtClean="0"/>
              <a:pPr/>
              <a:t>2011-10-12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E004D-B33D-47F8-B8EB-CAEC46E8C2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96669-F0CB-4FC0-A5F6-2A481CC4F91B}" type="datetimeFigureOut">
              <a:rPr lang="ko-KR" altLang="en-US" smtClean="0"/>
              <a:pPr/>
              <a:t>2011-10-12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E004D-B33D-47F8-B8EB-CAEC46E8C2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96669-F0CB-4FC0-A5F6-2A481CC4F91B}" type="datetimeFigureOut">
              <a:rPr lang="ko-KR" altLang="en-US" smtClean="0"/>
              <a:pPr/>
              <a:t>2011-10-12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E004D-B33D-47F8-B8EB-CAEC46E8C2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96669-F0CB-4FC0-A5F6-2A481CC4F91B}" type="datetimeFigureOut">
              <a:rPr lang="ko-KR" altLang="en-US" smtClean="0"/>
              <a:pPr/>
              <a:t>2011-10-12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E004D-B33D-47F8-B8EB-CAEC46E8C2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96669-F0CB-4FC0-A5F6-2A481CC4F91B}" type="datetimeFigureOut">
              <a:rPr lang="ko-KR" altLang="en-US" smtClean="0"/>
              <a:pPr/>
              <a:t>2011-10-12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E004D-B33D-47F8-B8EB-CAEC46E8C2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96669-F0CB-4FC0-A5F6-2A481CC4F91B}" type="datetimeFigureOut">
              <a:rPr lang="ko-KR" altLang="en-US" smtClean="0"/>
              <a:pPr/>
              <a:t>2011-10-12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E004D-B33D-47F8-B8EB-CAEC46E8C2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96669-F0CB-4FC0-A5F6-2A481CC4F91B}" type="datetimeFigureOut">
              <a:rPr lang="ko-KR" altLang="en-US" smtClean="0"/>
              <a:pPr/>
              <a:t>2011-10-12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E004D-B33D-47F8-B8EB-CAEC46E8C2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96669-F0CB-4FC0-A5F6-2A481CC4F91B}" type="datetimeFigureOut">
              <a:rPr lang="ko-KR" altLang="en-US" smtClean="0"/>
              <a:pPr/>
              <a:t>2011-10-12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E004D-B33D-47F8-B8EB-CAEC46E8C2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47897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altLang="ko-KR" sz="9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omic Sans MS" pitchFamily="66" charset="0"/>
              </a:rPr>
              <a:t>Role Play time!</a:t>
            </a:r>
          </a:p>
          <a:p>
            <a:pPr algn="ctr"/>
            <a:endParaRPr lang="en-US" altLang="ko-KR" sz="9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en-US" altLang="ko-KR" sz="96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en-US" altLang="ko-KR" sz="9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ko-KR" altLang="en-US" sz="9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1268" name="Picture 4" descr="http://www.ibspro.net/wp-content/uploads/2009/08/acting_kid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285992"/>
            <a:ext cx="8429684" cy="4929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47897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altLang="ko-KR" sz="4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omic Sans MS" pitchFamily="66" charset="0"/>
              </a:rPr>
              <a:t>Make a dialogue:</a:t>
            </a:r>
          </a:p>
          <a:p>
            <a:pPr algn="ctr"/>
            <a:endParaRPr lang="en-US" altLang="ko-KR" sz="48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en-US" altLang="ko-KR" sz="48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en-US" altLang="ko-KR" sz="48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en-US" altLang="ko-KR" sz="48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en-US" altLang="ko-KR" sz="48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en-US" altLang="ko-KR" sz="48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en-US" altLang="ko-KR" sz="48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en-US" altLang="ko-KR" sz="48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ko-KR" altLang="en-US" sz="48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4340" name="Picture 4" descr="http://0.tqn.com/d/psychology/1/0/g/9/child-talking.jpg"/>
          <p:cNvPicPr>
            <a:picLocks noChangeAspect="1" noChangeArrowheads="1"/>
          </p:cNvPicPr>
          <p:nvPr/>
        </p:nvPicPr>
        <p:blipFill>
          <a:blip r:embed="rId2"/>
          <a:srcRect l="20930"/>
          <a:stretch>
            <a:fillRect/>
          </a:stretch>
        </p:blipFill>
        <p:spPr bwMode="auto">
          <a:xfrm>
            <a:off x="285752" y="3000372"/>
            <a:ext cx="2714612" cy="3854210"/>
          </a:xfrm>
          <a:prstGeom prst="rect">
            <a:avLst/>
          </a:prstGeom>
          <a:noFill/>
        </p:spPr>
      </p:pic>
      <p:sp>
        <p:nvSpPr>
          <p:cNvPr id="7" name="Rounded Rectangular Callout 6"/>
          <p:cNvSpPr/>
          <p:nvPr/>
        </p:nvSpPr>
        <p:spPr>
          <a:xfrm rot="591754">
            <a:off x="152341" y="904894"/>
            <a:ext cx="2643206" cy="1714512"/>
          </a:xfrm>
          <a:prstGeom prst="wedgeRoundRectCallout">
            <a:avLst>
              <a:gd name="adj1" fmla="val -7399"/>
              <a:gd name="adj2" fmla="val 117222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3600" b="1" dirty="0" smtClean="0">
                <a:latin typeface="Comic Sans MS" pitchFamily="66" charset="0"/>
              </a:rPr>
              <a:t>Mom, what are you doing?</a:t>
            </a:r>
            <a:endParaRPr lang="ko-KR" altLang="en-US" sz="3600" b="1" dirty="0">
              <a:latin typeface="Comic Sans MS" pitchFamily="66" charset="0"/>
            </a:endParaRPr>
          </a:p>
        </p:txBody>
      </p:sp>
      <p:pic>
        <p:nvPicPr>
          <p:cNvPr id="14344" name="Picture 8" descr="http://us.123rf.com/400wm/400/400/stryjekk/stryjekk0907/stryjekk090700223/5246376-beautiful-businesswoman-running-with-mobile-phone-isolated-white-backgroun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5" y="1285860"/>
            <a:ext cx="2928926" cy="6096016"/>
          </a:xfrm>
          <a:prstGeom prst="rect">
            <a:avLst/>
          </a:prstGeom>
          <a:noFill/>
        </p:spPr>
      </p:pic>
      <p:sp>
        <p:nvSpPr>
          <p:cNvPr id="8" name="Rounded Rectangular Callout 7"/>
          <p:cNvSpPr/>
          <p:nvPr/>
        </p:nvSpPr>
        <p:spPr>
          <a:xfrm rot="20861653">
            <a:off x="3419526" y="1381074"/>
            <a:ext cx="2643206" cy="1714512"/>
          </a:xfrm>
          <a:prstGeom prst="wedgeRoundRectCallout">
            <a:avLst>
              <a:gd name="adj1" fmla="val 79765"/>
              <a:gd name="adj2" fmla="val 35238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3600" b="1" dirty="0" smtClean="0">
                <a:latin typeface="Comic Sans MS" pitchFamily="66" charset="0"/>
              </a:rPr>
              <a:t>I’m _____</a:t>
            </a:r>
            <a:r>
              <a:rPr lang="en-US" altLang="ko-KR" sz="3600" b="1" dirty="0" err="1" smtClean="0">
                <a:latin typeface="Comic Sans MS" pitchFamily="66" charset="0"/>
              </a:rPr>
              <a:t>ing</a:t>
            </a:r>
            <a:r>
              <a:rPr lang="en-US" altLang="ko-KR" sz="3600" b="1" dirty="0" smtClean="0">
                <a:latin typeface="Comic Sans MS" pitchFamily="66" charset="0"/>
              </a:rPr>
              <a:t>.</a:t>
            </a:r>
            <a:endParaRPr lang="ko-KR" altLang="en-US" sz="3600" b="1" dirty="0">
              <a:latin typeface="Comic Sans MS" pitchFamily="66" charset="0"/>
            </a:endParaRPr>
          </a:p>
        </p:txBody>
      </p:sp>
      <p:sp>
        <p:nvSpPr>
          <p:cNvPr id="10" name="Rounded Rectangular Callout 9"/>
          <p:cNvSpPr/>
          <p:nvPr/>
        </p:nvSpPr>
        <p:spPr>
          <a:xfrm rot="20861653">
            <a:off x="3438457" y="1333521"/>
            <a:ext cx="2643206" cy="1714512"/>
          </a:xfrm>
          <a:prstGeom prst="wedgeRoundRectCallout">
            <a:avLst>
              <a:gd name="adj1" fmla="val 79765"/>
              <a:gd name="adj2" fmla="val 35238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3600" b="1" dirty="0" smtClean="0">
                <a:latin typeface="Comic Sans MS" pitchFamily="66" charset="0"/>
              </a:rPr>
              <a:t>I’m running.</a:t>
            </a:r>
            <a:endParaRPr lang="ko-KR" altLang="en-US" sz="36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47897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altLang="ko-KR" sz="4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omic Sans MS" pitchFamily="66" charset="0"/>
              </a:rPr>
              <a:t>Make a dialogue:</a:t>
            </a:r>
          </a:p>
          <a:p>
            <a:pPr algn="ctr"/>
            <a:endParaRPr lang="en-US" altLang="ko-KR" sz="48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en-US" altLang="ko-KR" sz="48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en-US" altLang="ko-KR" sz="48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en-US" altLang="ko-KR" sz="48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en-US" altLang="ko-KR" sz="48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en-US" altLang="ko-KR" sz="48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en-US" altLang="ko-KR" sz="48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en-US" altLang="ko-KR" sz="48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ko-KR" altLang="en-US" sz="48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362" name="Picture 2" descr="http://1.bp.blogspot.com/_VsMKERtHTig/SO6nkSdD6qI/AAAAAAAADzg/jep9I4YYBh8/s320/10-09-08+0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75728" y="2285992"/>
            <a:ext cx="3268272" cy="4357698"/>
          </a:xfrm>
          <a:prstGeom prst="rect">
            <a:avLst/>
          </a:prstGeom>
          <a:noFill/>
        </p:spPr>
      </p:pic>
      <p:pic>
        <p:nvPicPr>
          <p:cNvPr id="15364" name="Picture 4" descr="http://static3.depositphotos.com/1003448/198/i/450/dep_1986731-Man-raking-garde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000240"/>
            <a:ext cx="3857652" cy="5468123"/>
          </a:xfrm>
          <a:prstGeom prst="rect">
            <a:avLst/>
          </a:prstGeom>
          <a:noFill/>
        </p:spPr>
      </p:pic>
      <p:sp>
        <p:nvSpPr>
          <p:cNvPr id="7" name="Rounded Rectangular Callout 6"/>
          <p:cNvSpPr/>
          <p:nvPr/>
        </p:nvSpPr>
        <p:spPr>
          <a:xfrm rot="591754">
            <a:off x="152341" y="904894"/>
            <a:ext cx="2643206" cy="1714512"/>
          </a:xfrm>
          <a:prstGeom prst="wedgeRoundRectCallout">
            <a:avLst>
              <a:gd name="adj1" fmla="val -7399"/>
              <a:gd name="adj2" fmla="val 117222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3600" b="1" dirty="0" smtClean="0">
                <a:latin typeface="Comic Sans MS" pitchFamily="66" charset="0"/>
              </a:rPr>
              <a:t>Wow! What are you doing?</a:t>
            </a:r>
            <a:endParaRPr lang="ko-KR" altLang="en-US" sz="3600" b="1" dirty="0">
              <a:latin typeface="Comic Sans MS" pitchFamily="66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 rot="20861653">
            <a:off x="4224275" y="1333521"/>
            <a:ext cx="2643206" cy="1714512"/>
          </a:xfrm>
          <a:prstGeom prst="wedgeRoundRectCallout">
            <a:avLst>
              <a:gd name="adj1" fmla="val 51557"/>
              <a:gd name="adj2" fmla="val 81219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3600" b="1" dirty="0" smtClean="0">
                <a:latin typeface="Comic Sans MS" pitchFamily="66" charset="0"/>
              </a:rPr>
              <a:t>I’m _____</a:t>
            </a:r>
            <a:r>
              <a:rPr lang="en-US" altLang="ko-KR" sz="3600" b="1" dirty="0" err="1" smtClean="0">
                <a:latin typeface="Comic Sans MS" pitchFamily="66" charset="0"/>
              </a:rPr>
              <a:t>ing</a:t>
            </a:r>
            <a:r>
              <a:rPr lang="en-US" altLang="ko-KR" sz="3600" b="1" dirty="0">
                <a:latin typeface="Comic Sans MS" pitchFamily="66" charset="0"/>
              </a:rPr>
              <a:t> </a:t>
            </a:r>
            <a:r>
              <a:rPr lang="en-US" altLang="ko-KR" sz="3600" b="1" dirty="0" smtClean="0">
                <a:latin typeface="Comic Sans MS" pitchFamily="66" charset="0"/>
              </a:rPr>
              <a:t>the ball.</a:t>
            </a:r>
            <a:endParaRPr lang="ko-KR" altLang="en-US" sz="3600" b="1" dirty="0">
              <a:latin typeface="Comic Sans MS" pitchFamily="66" charset="0"/>
            </a:endParaRPr>
          </a:p>
        </p:txBody>
      </p:sp>
      <p:sp>
        <p:nvSpPr>
          <p:cNvPr id="10" name="Rounded Rectangular Callout 9"/>
          <p:cNvSpPr/>
          <p:nvPr/>
        </p:nvSpPr>
        <p:spPr>
          <a:xfrm rot="20861653">
            <a:off x="4224276" y="1333523"/>
            <a:ext cx="2643206" cy="1714512"/>
          </a:xfrm>
          <a:prstGeom prst="wedgeRoundRectCallout">
            <a:avLst>
              <a:gd name="adj1" fmla="val 50279"/>
              <a:gd name="adj2" fmla="val 78148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3600" b="1" dirty="0" smtClean="0">
                <a:latin typeface="Comic Sans MS" pitchFamily="66" charset="0"/>
              </a:rPr>
              <a:t>I’m kicking the ball.</a:t>
            </a:r>
            <a:endParaRPr lang="ko-KR" altLang="en-US" sz="36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47897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altLang="ko-KR" sz="4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omic Sans MS" pitchFamily="66" charset="0"/>
              </a:rPr>
              <a:t>Make a dialogue:</a:t>
            </a:r>
          </a:p>
          <a:p>
            <a:pPr algn="ctr"/>
            <a:endParaRPr lang="en-US" altLang="ko-KR" sz="48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en-US" altLang="ko-KR" sz="48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en-US" altLang="ko-KR" sz="48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en-US" altLang="ko-KR" sz="48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en-US" altLang="ko-KR" sz="48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en-US" altLang="ko-KR" sz="48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en-US" altLang="ko-KR" sz="48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en-US" altLang="ko-KR" sz="48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ko-KR" altLang="en-US" sz="48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26" name="Picture 2" descr="http://www.camarillocarpetcleaning.net/images/Man_CarpetClean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5992"/>
            <a:ext cx="4167197" cy="5113647"/>
          </a:xfrm>
          <a:prstGeom prst="rect">
            <a:avLst/>
          </a:prstGeom>
          <a:noFill/>
        </p:spPr>
      </p:pic>
      <p:pic>
        <p:nvPicPr>
          <p:cNvPr id="2050" name="Picture 2" descr="http://www.huggies.co.in/images/menu/BeingAParent/Toddler%20screa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3738501"/>
            <a:ext cx="3609988" cy="3119500"/>
          </a:xfrm>
          <a:prstGeom prst="rect">
            <a:avLst/>
          </a:prstGeom>
          <a:noFill/>
        </p:spPr>
      </p:pic>
      <p:sp>
        <p:nvSpPr>
          <p:cNvPr id="9" name="Rounded Rectangular Callout 8"/>
          <p:cNvSpPr/>
          <p:nvPr/>
        </p:nvSpPr>
        <p:spPr>
          <a:xfrm rot="591754">
            <a:off x="5342247" y="856620"/>
            <a:ext cx="2643206" cy="1714512"/>
          </a:xfrm>
          <a:prstGeom prst="wedgeRoundRectCallout">
            <a:avLst>
              <a:gd name="adj1" fmla="val 24167"/>
              <a:gd name="adj2" fmla="val 161254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3600" b="1" dirty="0" smtClean="0">
                <a:latin typeface="Comic Sans MS" pitchFamily="66" charset="0"/>
              </a:rPr>
              <a:t>Hi Dad! </a:t>
            </a:r>
            <a:endParaRPr lang="ko-KR" altLang="en-US" sz="3600" b="1" dirty="0">
              <a:latin typeface="Comic Sans MS" pitchFamily="66" charset="0"/>
            </a:endParaRPr>
          </a:p>
        </p:txBody>
      </p:sp>
      <p:sp>
        <p:nvSpPr>
          <p:cNvPr id="11" name="Rounded Rectangular Callout 10"/>
          <p:cNvSpPr/>
          <p:nvPr/>
        </p:nvSpPr>
        <p:spPr>
          <a:xfrm rot="20861653">
            <a:off x="152340" y="690579"/>
            <a:ext cx="2643206" cy="1714512"/>
          </a:xfrm>
          <a:prstGeom prst="wedgeRoundRectCallout">
            <a:avLst>
              <a:gd name="adj1" fmla="val 3838"/>
              <a:gd name="adj2" fmla="val 73442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3600" b="1" dirty="0" smtClean="0">
                <a:latin typeface="Comic Sans MS" pitchFamily="66" charset="0"/>
              </a:rPr>
              <a:t>Hello Tom.</a:t>
            </a:r>
            <a:endParaRPr lang="ko-KR" altLang="en-US" sz="3600" b="1" dirty="0">
              <a:latin typeface="Comic Sans MS" pitchFamily="66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 rot="591754">
            <a:off x="5342246" y="856620"/>
            <a:ext cx="2643206" cy="1714512"/>
          </a:xfrm>
          <a:prstGeom prst="wedgeRoundRectCallout">
            <a:avLst>
              <a:gd name="adj1" fmla="val 24167"/>
              <a:gd name="adj2" fmla="val 161254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3600" b="1" dirty="0" smtClean="0">
                <a:latin typeface="Comic Sans MS" pitchFamily="66" charset="0"/>
              </a:rPr>
              <a:t>Daddy! What are you doing?</a:t>
            </a:r>
            <a:endParaRPr lang="ko-KR" altLang="en-US" sz="3600" b="1" dirty="0">
              <a:latin typeface="Comic Sans MS" pitchFamily="66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 rot="20861653">
            <a:off x="152341" y="690580"/>
            <a:ext cx="2643206" cy="1714512"/>
          </a:xfrm>
          <a:prstGeom prst="wedgeRoundRectCallout">
            <a:avLst>
              <a:gd name="adj1" fmla="val 3838"/>
              <a:gd name="adj2" fmla="val 73442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3600" b="1" dirty="0" smtClean="0">
                <a:latin typeface="Comic Sans MS" pitchFamily="66" charset="0"/>
              </a:rPr>
              <a:t>I’m _____</a:t>
            </a:r>
            <a:r>
              <a:rPr lang="en-US" altLang="ko-KR" sz="3600" b="1" dirty="0" err="1" smtClean="0">
                <a:latin typeface="Comic Sans MS" pitchFamily="66" charset="0"/>
              </a:rPr>
              <a:t>ing</a:t>
            </a:r>
            <a:r>
              <a:rPr lang="en-US" altLang="ko-KR" sz="3600" b="1" dirty="0">
                <a:latin typeface="Comic Sans MS" pitchFamily="66" charset="0"/>
              </a:rPr>
              <a:t> </a:t>
            </a:r>
            <a:r>
              <a:rPr lang="en-US" altLang="ko-KR" sz="3600" b="1" dirty="0" smtClean="0">
                <a:latin typeface="Comic Sans MS" pitchFamily="66" charset="0"/>
              </a:rPr>
              <a:t>the floor.</a:t>
            </a:r>
            <a:endParaRPr lang="ko-KR" altLang="en-US" sz="3600" b="1" dirty="0">
              <a:latin typeface="Comic Sans MS" pitchFamily="66" charset="0"/>
            </a:endParaRPr>
          </a:p>
        </p:txBody>
      </p:sp>
      <p:sp>
        <p:nvSpPr>
          <p:cNvPr id="10" name="Rounded Rectangular Callout 9"/>
          <p:cNvSpPr/>
          <p:nvPr/>
        </p:nvSpPr>
        <p:spPr>
          <a:xfrm rot="20861653">
            <a:off x="152339" y="690580"/>
            <a:ext cx="2643206" cy="1714512"/>
          </a:xfrm>
          <a:prstGeom prst="wedgeRoundRectCallout">
            <a:avLst>
              <a:gd name="adj1" fmla="val 3485"/>
              <a:gd name="adj2" fmla="val 73857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3600" b="1" dirty="0" smtClean="0">
                <a:latin typeface="Comic Sans MS" pitchFamily="66" charset="0"/>
              </a:rPr>
              <a:t>I’m cleaning the floor.</a:t>
            </a:r>
            <a:endParaRPr lang="ko-KR" altLang="en-US" sz="36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1" grpId="1" animBg="1"/>
      <p:bldP spid="7" grpId="0" animBg="1"/>
      <p:bldP spid="8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47897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r"/>
            <a:r>
              <a:rPr lang="en-US" altLang="ko-KR" sz="4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omic Sans MS" pitchFamily="66" charset="0"/>
              </a:rPr>
              <a:t>Make a dialogue:</a:t>
            </a:r>
          </a:p>
          <a:p>
            <a:pPr algn="ctr"/>
            <a:endParaRPr lang="en-US" altLang="ko-KR" sz="48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en-US" altLang="ko-KR" sz="48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en-US" altLang="ko-KR" sz="48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en-US" altLang="ko-KR" sz="48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en-US" altLang="ko-KR" sz="48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en-US" altLang="ko-KR" sz="48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en-US" altLang="ko-KR" sz="48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en-US" altLang="ko-KR" sz="48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ko-KR" altLang="en-US" sz="48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26" name="Picture 2" descr="http://27.media.tumblr.com/tumblr_lbt1wygHMN1qz5q5oo1_40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785794"/>
            <a:ext cx="4214842" cy="6381763"/>
          </a:xfrm>
          <a:prstGeom prst="rect">
            <a:avLst/>
          </a:prstGeom>
          <a:noFill/>
        </p:spPr>
      </p:pic>
      <p:sp>
        <p:nvSpPr>
          <p:cNvPr id="8" name="Rounded Rectangular Callout 7"/>
          <p:cNvSpPr/>
          <p:nvPr/>
        </p:nvSpPr>
        <p:spPr>
          <a:xfrm rot="20861653">
            <a:off x="3581333" y="976331"/>
            <a:ext cx="2643206" cy="1714512"/>
          </a:xfrm>
          <a:prstGeom prst="wedgeRoundRectCallout">
            <a:avLst>
              <a:gd name="adj1" fmla="val 77768"/>
              <a:gd name="adj2" fmla="val 4098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3600" b="1" dirty="0" smtClean="0">
                <a:latin typeface="Comic Sans MS" pitchFamily="66" charset="0"/>
              </a:rPr>
              <a:t>I’m ______.</a:t>
            </a:r>
            <a:endParaRPr lang="ko-KR" altLang="en-US" sz="3600" b="1" dirty="0">
              <a:latin typeface="Comic Sans MS" pitchFamily="66" charset="0"/>
            </a:endParaRPr>
          </a:p>
        </p:txBody>
      </p:sp>
      <p:pic>
        <p:nvPicPr>
          <p:cNvPr id="1028" name="Picture 4" descr="http://images.huffingtonpost.com/2008-10-21-blackBearCu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061005">
            <a:off x="0" y="3357562"/>
            <a:ext cx="5529422" cy="4143380"/>
          </a:xfrm>
          <a:prstGeom prst="rect">
            <a:avLst/>
          </a:prstGeom>
          <a:noFill/>
        </p:spPr>
      </p:pic>
      <p:sp>
        <p:nvSpPr>
          <p:cNvPr id="9" name="Rounded Rectangular Callout 8"/>
          <p:cNvSpPr/>
          <p:nvPr/>
        </p:nvSpPr>
        <p:spPr>
          <a:xfrm rot="591754">
            <a:off x="399227" y="207904"/>
            <a:ext cx="2643206" cy="2313415"/>
          </a:xfrm>
          <a:prstGeom prst="wedgeRoundRectCallout">
            <a:avLst>
              <a:gd name="adj1" fmla="val 78749"/>
              <a:gd name="adj2" fmla="val 117278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3600" b="1" dirty="0" smtClean="0">
                <a:latin typeface="Comic Sans MS" pitchFamily="66" charset="0"/>
              </a:rPr>
              <a:t>Dad! What </a:t>
            </a:r>
            <a:r>
              <a:rPr lang="en-US" altLang="ko-KR" sz="3600" b="1" dirty="0" smtClean="0">
                <a:latin typeface="Comic Sans MS" pitchFamily="66" charset="0"/>
              </a:rPr>
              <a:t>____ ___ _______?</a:t>
            </a:r>
            <a:endParaRPr lang="ko-KR" altLang="en-US" sz="36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84</Words>
  <Application>Microsoft Office PowerPoint</Application>
  <PresentationFormat>On-screen Show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16</cp:revision>
  <dcterms:created xsi:type="dcterms:W3CDTF">2011-10-05T06:18:04Z</dcterms:created>
  <dcterms:modified xsi:type="dcterms:W3CDTF">2011-10-12T03:12:02Z</dcterms:modified>
</cp:coreProperties>
</file>