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60" r:id="rId5"/>
    <p:sldId id="261" r:id="rId6"/>
    <p:sldId id="262" r:id="rId7"/>
    <p:sldId id="274" r:id="rId8"/>
    <p:sldId id="263" r:id="rId9"/>
    <p:sldId id="275" r:id="rId10"/>
    <p:sldId id="265" r:id="rId11"/>
    <p:sldId id="270" r:id="rId12"/>
    <p:sldId id="269" r:id="rId13"/>
    <p:sldId id="268" r:id="rId14"/>
    <p:sldId id="267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5CD17-1B72-4378-869C-6DC4F3CB8483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75F6-8FBD-4850-AF9B-985D7BF49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marino%20waltz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&#48148;&#53461;%20&#54868;&#47732;\gaa%20clip.mpe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4800" dirty="0" smtClean="0">
                <a:latin typeface="Comic Sans MS" pitchFamily="66" charset="0"/>
                <a:ea typeface="굴림" pitchFamily="50" charset="-127"/>
              </a:rPr>
              <a:t>Welcome to English class!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00800" cy="1752600"/>
          </a:xfrm>
          <a:ln/>
        </p:spPr>
        <p:txBody>
          <a:bodyPr>
            <a:normAutofit/>
          </a:bodyPr>
          <a:lstStyle/>
          <a:p>
            <a:pPr eaLnBrk="1" hangingPunct="1"/>
            <a:r>
              <a:rPr lang="en-US" altLang="ko-KR" sz="3600" dirty="0" smtClean="0">
                <a:latin typeface="Comic Sans MS" pitchFamily="66" charset="0"/>
                <a:ea typeface="굴림" pitchFamily="50" charset="-127"/>
              </a:rPr>
              <a:t>It’s nice to meet all of you!</a:t>
            </a:r>
          </a:p>
        </p:txBody>
      </p:sp>
      <p:pic>
        <p:nvPicPr>
          <p:cNvPr id="11266" name="Picture 2" descr="http://chapelstreet.stratfordk12.org/images/customer-images/Grade1/WELCOME_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96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1-2-3-4 Snowball Game!</a:t>
            </a:r>
          </a:p>
          <a:p>
            <a:endParaRPr lang="en-US" sz="48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371600"/>
            <a:ext cx="6896440" cy="1303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3200" dirty="0" smtClean="0">
                <a:latin typeface="Comic Sans MS" pitchFamily="66" charset="0"/>
              </a:rPr>
              <a:t>1. My name is 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  ______________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667000"/>
            <a:ext cx="6739345" cy="1303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3200" dirty="0" smtClean="0">
                <a:latin typeface="Comic Sans MS" pitchFamily="66" charset="0"/>
              </a:rPr>
              <a:t>2. I’m from       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_____________</a:t>
            </a:r>
            <a:r>
              <a:rPr lang="en-US" sz="3200" b="1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452" y="5257800"/>
            <a:ext cx="6696064" cy="1303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3200" dirty="0" smtClean="0">
                <a:latin typeface="Comic Sans MS" pitchFamily="66" charset="0"/>
              </a:rPr>
              <a:t>4. I like            _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____________</a:t>
            </a:r>
            <a:r>
              <a:rPr lang="en-US" sz="3200" b="1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962400"/>
            <a:ext cx="6822702" cy="1303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3200" dirty="0" smtClean="0">
                <a:latin typeface="Comic Sans MS" pitchFamily="66" charset="0"/>
              </a:rPr>
              <a:t>3. I am   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 __________   </a:t>
            </a:r>
            <a:r>
              <a:rPr lang="en-US" sz="3200" dirty="0" smtClean="0">
                <a:latin typeface="Comic Sans MS" pitchFamily="66" charset="0"/>
              </a:rPr>
              <a:t>years old.</a:t>
            </a:r>
            <a:endParaRPr lang="en-US" sz="32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76250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6000" b="1" dirty="0" smtClean="0">
                <a:latin typeface="Comic Sans MS" pitchFamily="66" charset="0"/>
              </a:rPr>
              <a:t>Classroom</a:t>
            </a:r>
            <a:br>
              <a:rPr lang="en-US" altLang="ko-KR" sz="6000" b="1" dirty="0" smtClean="0">
                <a:latin typeface="Comic Sans MS" pitchFamily="66" charset="0"/>
              </a:rPr>
            </a:br>
            <a:r>
              <a:rPr lang="en-US" altLang="ko-KR" sz="6000" b="1" dirty="0" smtClean="0">
                <a:latin typeface="Comic Sans MS" pitchFamily="66" charset="0"/>
              </a:rPr>
              <a:t>Rules</a:t>
            </a:r>
          </a:p>
        </p:txBody>
      </p:sp>
      <p:pic>
        <p:nvPicPr>
          <p:cNvPr id="6146" name="Picture 2" descr="http://futurestradeblog.com/wp-content/uploads/2010/09/clipart-pencil-check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667000"/>
            <a:ext cx="26289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4000" dirty="0" smtClean="0">
                <a:latin typeface="Comic Sans MS" pitchFamily="66" charset="0"/>
              </a:rPr>
              <a:t>Rule 1:</a:t>
            </a:r>
            <a:br>
              <a:rPr lang="en-US" altLang="ko-KR" sz="4000" dirty="0" smtClean="0">
                <a:latin typeface="Comic Sans MS" pitchFamily="66" charset="0"/>
              </a:rPr>
            </a:br>
            <a:r>
              <a:rPr lang="en-US" altLang="ko-KR" sz="4000" dirty="0" smtClean="0">
                <a:latin typeface="Comic Sans MS" pitchFamily="66" charset="0"/>
              </a:rPr>
              <a:t>Listen to the teachers</a:t>
            </a:r>
          </a:p>
        </p:txBody>
      </p:sp>
      <p:pic>
        <p:nvPicPr>
          <p:cNvPr id="3075" name="Picture 5" descr="MC9000649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060575"/>
            <a:ext cx="35528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4000" dirty="0" smtClean="0">
                <a:latin typeface="Comic Sans MS" pitchFamily="66" charset="0"/>
              </a:rPr>
              <a:t>Rule 2:</a:t>
            </a:r>
            <a:br>
              <a:rPr lang="en-US" altLang="ko-KR" sz="4000" dirty="0" smtClean="0">
                <a:latin typeface="Comic Sans MS" pitchFamily="66" charset="0"/>
              </a:rPr>
            </a:br>
            <a:r>
              <a:rPr lang="en-US" altLang="ko-KR" sz="4000" dirty="0" smtClean="0">
                <a:latin typeface="Comic Sans MS" pitchFamily="66" charset="0"/>
              </a:rPr>
              <a:t>Raise your hand</a:t>
            </a:r>
          </a:p>
        </p:txBody>
      </p:sp>
      <p:pic>
        <p:nvPicPr>
          <p:cNvPr id="4099" name="Picture 4" descr="MC90006031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060575"/>
            <a:ext cx="350678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4000" dirty="0" smtClean="0">
                <a:latin typeface="Comic Sans MS" pitchFamily="66" charset="0"/>
              </a:rPr>
              <a:t>Rule 3:</a:t>
            </a:r>
            <a:br>
              <a:rPr lang="en-US" altLang="ko-KR" sz="4000" dirty="0" smtClean="0">
                <a:latin typeface="Comic Sans MS" pitchFamily="66" charset="0"/>
              </a:rPr>
            </a:br>
            <a:r>
              <a:rPr lang="en-US" altLang="ko-KR" sz="4000" dirty="0" smtClean="0">
                <a:latin typeface="Comic Sans MS" pitchFamily="66" charset="0"/>
              </a:rPr>
              <a:t>Quiet Voices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205038"/>
            <a:ext cx="2662237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4000" dirty="0" smtClean="0">
                <a:latin typeface="Comic Sans MS" pitchFamily="66" charset="0"/>
              </a:rPr>
              <a:t>Rule 4: </a:t>
            </a:r>
            <a:br>
              <a:rPr lang="en-US" altLang="ko-KR" sz="4000" dirty="0" smtClean="0">
                <a:latin typeface="Comic Sans MS" pitchFamily="66" charset="0"/>
              </a:rPr>
            </a:br>
            <a:r>
              <a:rPr lang="en-US" altLang="ko-KR" sz="4000" dirty="0" smtClean="0">
                <a:latin typeface="Comic Sans MS" pitchFamily="66" charset="0"/>
              </a:rPr>
              <a:t>Try Hard</a:t>
            </a:r>
          </a:p>
        </p:txBody>
      </p:sp>
      <p:pic>
        <p:nvPicPr>
          <p:cNvPr id="6147" name="Picture 5" descr="Speak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112" y="1844675"/>
            <a:ext cx="415448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4000" dirty="0" smtClean="0">
                <a:latin typeface="Comic Sans MS" pitchFamily="66" charset="0"/>
              </a:rPr>
              <a:t>Rule 5: </a:t>
            </a:r>
            <a:br>
              <a:rPr lang="en-US" altLang="ko-KR" sz="4000" dirty="0" smtClean="0">
                <a:latin typeface="Comic Sans MS" pitchFamily="66" charset="0"/>
              </a:rPr>
            </a:br>
            <a:r>
              <a:rPr lang="en-US" altLang="ko-KR" sz="4000" dirty="0" smtClean="0">
                <a:latin typeface="Comic Sans MS" pitchFamily="66" charset="0"/>
              </a:rPr>
              <a:t>Don’t worry!</a:t>
            </a:r>
          </a:p>
        </p:txBody>
      </p:sp>
      <p:pic>
        <p:nvPicPr>
          <p:cNvPr id="1028" name="Picture 4" descr="http://us.123rf.com/400wm/400/400/pressmaster/pressmaster1106/pressmaster110600453/9725819-portrait-of-five-pupils-having-fun-in-class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5532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직사각형 4"/>
          <p:cNvSpPr/>
          <p:nvPr/>
        </p:nvSpPr>
        <p:spPr>
          <a:xfrm>
            <a:off x="2743200" y="6172200"/>
            <a:ext cx="4187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Comic Sans MS" pitchFamily="66" charset="0"/>
              </a:rPr>
              <a:t>Learning English is fun!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What’s your name?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14338" name="Picture 2" descr="http://upload.wikimedia.org/wikipedia/commons/e/ec/Hand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00600"/>
            <a:ext cx="1219199" cy="15335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600200"/>
            <a:ext cx="4810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 My name is </a:t>
            </a:r>
            <a:r>
              <a:rPr lang="en-US" sz="3200" dirty="0" err="1" smtClean="0">
                <a:latin typeface="Comic Sans MS" pitchFamily="66" charset="0"/>
              </a:rPr>
              <a:t>Una</a:t>
            </a:r>
            <a:r>
              <a:rPr lang="en-US" sz="3200" dirty="0" smtClean="0">
                <a:latin typeface="Comic Sans MS" pitchFamily="66" charset="0"/>
              </a:rPr>
              <a:t> Hogan.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0" y="3530025"/>
            <a:ext cx="5907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 Please call me 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Teacher-</a:t>
            </a:r>
            <a:r>
              <a:rPr lang="en-US" sz="3200" b="1" dirty="0" err="1" smtClean="0">
                <a:solidFill>
                  <a:srgbClr val="7030A0"/>
                </a:solidFill>
                <a:latin typeface="Comic Sans MS" pitchFamily="66" charset="0"/>
              </a:rPr>
              <a:t>Una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!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724400"/>
            <a:ext cx="6271269" cy="1303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 I’ve been in Korea for 2 years.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ftnewspaper.com/gfx/world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324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타원 2"/>
          <p:cNvSpPr/>
          <p:nvPr/>
        </p:nvSpPr>
        <p:spPr>
          <a:xfrm>
            <a:off x="4205068" y="2243796"/>
            <a:ext cx="228600" cy="228600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6747804" y="2715064"/>
            <a:ext cx="228600" cy="228600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3429000" y="1676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rot="5400000">
            <a:off x="6934200" y="2133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Where are you from?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371600" y="5867400"/>
            <a:ext cx="6400800" cy="1752600"/>
          </a:xfrm>
          <a:prstGeom prst="rect">
            <a:avLst/>
          </a:prstGeom>
          <a:ln/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I am from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Ireland.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idsmaps.com/geography/images/fullsized/EU-NA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82000" cy="4867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Where are you from?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295400" y="6248400"/>
            <a:ext cx="6400800" cy="1752600"/>
          </a:xfrm>
          <a:prstGeom prst="rect">
            <a:avLst/>
          </a:prstGeom>
          <a:ln/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Ireland</a:t>
            </a:r>
            <a:r>
              <a:rPr kumimoji="0" lang="en-US" altLang="ko-K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 is in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Europe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3276600"/>
            <a:ext cx="685800" cy="838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" y="2590800"/>
            <a:ext cx="8382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Ireland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295400" y="6096000"/>
            <a:ext cx="6400800" cy="1752600"/>
          </a:xfrm>
          <a:prstGeom prst="rect">
            <a:avLst/>
          </a:prstGeom>
          <a:ln/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Ireland</a:t>
            </a:r>
            <a:r>
              <a:rPr kumimoji="0" lang="en-US" altLang="ko-K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 is very beautiful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.</a:t>
            </a:r>
          </a:p>
        </p:txBody>
      </p:sp>
      <p:sp>
        <p:nvSpPr>
          <p:cNvPr id="17410" name="AutoShape 2" descr="http://www.londis.ie/images/data/cat/Map_Kilkenn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ttp://t2.gstatic.com/images?q=tbn:ANd9GcRTPkEm5051v1mQTZ98Zql3_beXs0wZBXFFyJF2OALw7VtlL8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6019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Ireland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18434" name="Picture 2" descr="http://ih3.redbubble.net/work.2256157.2.flat,550x550,075,f.irish-harp-buskin-galway-ire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419600" cy="4305301"/>
          </a:xfrm>
          <a:prstGeom prst="rect">
            <a:avLst/>
          </a:prstGeom>
          <a:noFill/>
        </p:spPr>
      </p:pic>
      <p:pic>
        <p:nvPicPr>
          <p:cNvPr id="18436" name="Picture 4" descr="http://media.lasplash.com/1/riverdance_countes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4114800" cy="4267200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5981700"/>
            <a:ext cx="9144000" cy="1752600"/>
          </a:xfrm>
          <a:prstGeom prst="rect">
            <a:avLst/>
          </a:prstGeom>
          <a:ln/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  <a:ea typeface="굴림" pitchFamily="50" charset="-127"/>
              </a:rPr>
              <a:t>Irish p</a:t>
            </a:r>
            <a:r>
              <a:rPr kumimoji="0" lang="en-US" altLang="ko-K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eople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 like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music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 and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dancing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.</a:t>
            </a:r>
          </a:p>
        </p:txBody>
      </p:sp>
      <p:pic>
        <p:nvPicPr>
          <p:cNvPr id="6" name="marino waltz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768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Ireland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5981700"/>
            <a:ext cx="9144000" cy="1752600"/>
          </a:xfrm>
          <a:prstGeom prst="rect">
            <a:avLst/>
          </a:prstGeom>
          <a:ln/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  <a:ea typeface="굴림" pitchFamily="50" charset="-127"/>
              </a:rPr>
              <a:t>Ireland has it’s own</a:t>
            </a:r>
            <a:r>
              <a:rPr kumimoji="0" lang="en-US" altLang="ko-K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 sports like </a:t>
            </a:r>
            <a:r>
              <a:rPr kumimoji="0" lang="en-US" altLang="ko-KR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hurling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굴림" pitchFamily="50" charset="-127"/>
                <a:cs typeface="+mn-cs"/>
              </a:rPr>
              <a:t>.</a:t>
            </a:r>
          </a:p>
        </p:txBody>
      </p:sp>
      <p:pic>
        <p:nvPicPr>
          <p:cNvPr id="4" name="gaa clip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143000"/>
            <a:ext cx="6096000" cy="3733800"/>
          </a:xfrm>
          <a:prstGeom prst="rect">
            <a:avLst/>
          </a:prstGeom>
        </p:spPr>
      </p:pic>
      <p:pic>
        <p:nvPicPr>
          <p:cNvPr id="10242" name="Picture 2" descr="http://3.bp.blogspot.com/-dfjnL3GLyo4/TZYpPmNkVxI/AAAAAAAAAC8/GWguhpz9HHA/s1600/hur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953000"/>
            <a:ext cx="1600200" cy="1074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Ireland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19458" name="Picture 2" descr="http://stpatrick.phillipmartin.info/stpatrick_little_leprechaun.gif"/>
          <p:cNvPicPr>
            <a:picLocks noChangeAspect="1" noChangeArrowheads="1"/>
          </p:cNvPicPr>
          <p:nvPr/>
        </p:nvPicPr>
        <p:blipFill>
          <a:blip r:embed="rId2" cstate="print"/>
          <a:srcRect b="2655"/>
          <a:stretch>
            <a:fillRect/>
          </a:stretch>
        </p:blipFill>
        <p:spPr bwMode="auto">
          <a:xfrm>
            <a:off x="2743200" y="1066800"/>
            <a:ext cx="3600450" cy="4191000"/>
          </a:xfrm>
          <a:prstGeom prst="rect">
            <a:avLst/>
          </a:prstGeom>
          <a:noFill/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5981700"/>
            <a:ext cx="9144000" cy="1752600"/>
          </a:xfrm>
          <a:prstGeom prst="rect">
            <a:avLst/>
          </a:prstGeom>
          <a:ln/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  <a:ea typeface="굴림" pitchFamily="50" charset="-127"/>
              </a:rPr>
              <a:t>This is a </a:t>
            </a:r>
            <a:r>
              <a:rPr lang="en-US" altLang="ko-KR" sz="3600" b="1" dirty="0" smtClean="0">
                <a:solidFill>
                  <a:srgbClr val="00B050"/>
                </a:solidFill>
                <a:latin typeface="Comic Sans MS" pitchFamily="66" charset="0"/>
                <a:ea typeface="굴림" pitchFamily="50" charset="-127"/>
              </a:rPr>
              <a:t>leprechaun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  <a:ea typeface="굴림" pitchFamily="50" charset="-127"/>
              </a:rPr>
              <a:t> from Ireland!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mic Sans MS" pitchFamily="66" charset="0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All about me:</a:t>
            </a:r>
          </a:p>
          <a:p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71600"/>
            <a:ext cx="463460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 My name </a:t>
            </a:r>
            <a:r>
              <a:rPr lang="en-US" sz="2800" dirty="0" err="1" smtClean="0">
                <a:latin typeface="Comic Sans MS" pitchFamily="66" charset="0"/>
              </a:rPr>
              <a:t>is</a:t>
            </a:r>
            <a:r>
              <a:rPr lang="en-US" sz="2800" b="1" i="1" dirty="0" err="1" smtClean="0">
                <a:solidFill>
                  <a:srgbClr val="7030A0"/>
                </a:solidFill>
                <a:latin typeface="Comic Sans MS" pitchFamily="66" charset="0"/>
              </a:rPr>
              <a:t>Teacher-Una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4" name="Picture 2" descr="http://www.gacksports.com/wp-content/uploads/2010/08/namet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4947">
            <a:off x="5644457" y="1354755"/>
            <a:ext cx="1669143" cy="109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직사각형 8"/>
          <p:cNvSpPr/>
          <p:nvPr/>
        </p:nvSpPr>
        <p:spPr>
          <a:xfrm rot="20985354">
            <a:off x="5796887" y="1928587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Bradley Hand ITC" pitchFamily="66" charset="0"/>
              </a:rPr>
              <a:t>Una</a:t>
            </a:r>
            <a:r>
              <a:rPr lang="en-US" i="1" dirty="0" smtClean="0">
                <a:latin typeface="Bradley Hand ITC" pitchFamily="66" charset="0"/>
              </a:rPr>
              <a:t> Teacher</a:t>
            </a:r>
            <a:endParaRPr lang="ko-KR" altLang="en-US" dirty="0">
              <a:latin typeface="Bradley Hand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667000"/>
            <a:ext cx="341471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 I’m from </a:t>
            </a:r>
            <a:r>
              <a:rPr lang="en-US" sz="2800" b="1" i="1" dirty="0" smtClean="0">
                <a:solidFill>
                  <a:srgbClr val="7030A0"/>
                </a:solidFill>
                <a:latin typeface="Comic Sans MS" pitchFamily="66" charset="0"/>
              </a:rPr>
              <a:t>Ireland</a:t>
            </a:r>
            <a:r>
              <a:rPr lang="en-US" sz="2800" b="1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7" name="Picture 4" descr="http://europa.eu/about-eu/countries/images/ireland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9270">
            <a:off x="5080212" y="2918554"/>
            <a:ext cx="1348332" cy="1461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8600" y="3962400"/>
            <a:ext cx="3677610" cy="1151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  I am </a:t>
            </a:r>
            <a:r>
              <a:rPr lang="en-US" sz="2800" b="1" i="1" dirty="0" smtClean="0">
                <a:solidFill>
                  <a:srgbClr val="7030A0"/>
                </a:solidFill>
                <a:latin typeface="Comic Sans MS" pitchFamily="66" charset="0"/>
              </a:rPr>
              <a:t>29 years old!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5257800"/>
            <a:ext cx="438293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 I like </a:t>
            </a:r>
            <a:r>
              <a:rPr lang="en-US" sz="2800" b="1" i="1" dirty="0" smtClean="0">
                <a:solidFill>
                  <a:srgbClr val="7030A0"/>
                </a:solidFill>
                <a:latin typeface="Comic Sans MS" pitchFamily="66" charset="0"/>
              </a:rPr>
              <a:t>hiking mountains</a:t>
            </a:r>
            <a:r>
              <a:rPr lang="en-US" sz="2800" b="1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0" name="Picture 6" descr="http://www.featurepics.com/FI/Thumb300/20100828/Family-Hiking-Cartoon-1644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0795">
            <a:off x="5029200" y="4953000"/>
            <a:ext cx="1979278" cy="143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AM_4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168</Words>
  <Application>Microsoft Office PowerPoint</Application>
  <PresentationFormat>화면 슬라이드 쇼(4:3)</PresentationFormat>
  <Paragraphs>36</Paragraphs>
  <Slides>16</Slides>
  <Notes>0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Theme</vt:lpstr>
      <vt:lpstr>Welcome to English class!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Classroom Rules</vt:lpstr>
      <vt:lpstr>Rule 1: Listen to the teachers</vt:lpstr>
      <vt:lpstr>Rule 2: Raise your hand</vt:lpstr>
      <vt:lpstr>Rule 3: Quiet Voices</vt:lpstr>
      <vt:lpstr>Rule 4:  Try Hard</vt:lpstr>
      <vt:lpstr>Rule 5:  Don’t worry!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 class!</dc:title>
  <dc:creator>user</dc:creator>
  <cp:lastModifiedBy>user</cp:lastModifiedBy>
  <cp:revision>62</cp:revision>
  <dcterms:created xsi:type="dcterms:W3CDTF">2011-08-22T11:51:42Z</dcterms:created>
  <dcterms:modified xsi:type="dcterms:W3CDTF">2011-09-02T03:59:49Z</dcterms:modified>
</cp:coreProperties>
</file>