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3" r:id="rId17"/>
    <p:sldId id="268" r:id="rId18"/>
    <p:sldId id="274" r:id="rId19"/>
    <p:sldId id="269" r:id="rId20"/>
    <p:sldId id="275" r:id="rId21"/>
    <p:sldId id="276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98" autoAdjust="0"/>
    <p:restoredTop sz="94660"/>
  </p:normalViewPr>
  <p:slideViewPr>
    <p:cSldViewPr>
      <p:cViewPr varScale="1">
        <p:scale>
          <a:sx n="69" d="100"/>
          <a:sy n="69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1208E-FF1C-4FCF-9917-5C5AD776912C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8F8AC-F301-47B0-A785-87E5D2BEF5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8F8AC-F301-47B0-A785-87E5D2BEF51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70DB-B0FC-425D-9203-E95CC56DA9F2}" type="datetimeFigureOut">
              <a:rPr lang="ko-KR" altLang="en-US" smtClean="0"/>
              <a:pPr/>
              <a:t>2011-10-31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211A-E513-4963-A155-5BDB1AD3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&#48148;&#53461;%20&#54868;&#47732;\Flour%20game_WMV%20V9.wmv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&#48148;&#53461;%20&#54868;&#47732;\This%20is%20Halloween.wmv" TargetMode="Externa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MMj0315763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14356"/>
            <a:ext cx="6215106" cy="436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500166" y="5357826"/>
            <a:ext cx="6337300" cy="1241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ko-KR" sz="5400" b="1" i="1" kern="10" spc="-5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Perpetua Titling MT"/>
              </a:rPr>
              <a:t>HALLOWEEN</a:t>
            </a:r>
            <a:endParaRPr lang="ko-KR" altLang="en-US" sz="5400" b="1" i="1" kern="10" spc="-5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Perpetua Titling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Mummy</a:t>
            </a:r>
          </a:p>
          <a:p>
            <a:pPr algn="ctr"/>
            <a:endParaRPr lang="en-US" altLang="ko-KR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n-US" altLang="ko-KR" sz="96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n-US" altLang="ko-KR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ko-KR" altLang="en-US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://i140.photobucket.com/albums/r8/Hitman-Jehuty2001/Animated%20Gifs/th_monstres-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857364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4" name="Picture 2" descr="http://www.animationplayhouse.com/halloween_wis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5786478"/>
          </a:xfrm>
          <a:prstGeom prst="rect">
            <a:avLst/>
          </a:prstGeom>
          <a:noFill/>
        </p:spPr>
      </p:pic>
      <p:pic>
        <p:nvPicPr>
          <p:cNvPr id="18436" name="Picture 4" descr="trick or treat - children in costume with ghos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85926"/>
            <a:ext cx="5357850" cy="47275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Trick or treat!</a:t>
            </a:r>
            <a:endParaRPr lang="ko-KR" altLang="en-US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Trick or treat</a:t>
            </a:r>
            <a:endParaRPr lang="ko-KR" altLang="en-US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altLang="ko-KR" sz="4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altLang="ko-KR" sz="4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altLang="ko-KR" sz="4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altLang="ko-KR" sz="4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altLang="ko-KR" sz="4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n-US" altLang="ko-KR" sz="4400" dirty="0" smtClean="0">
                <a:solidFill>
                  <a:schemeClr val="bg1"/>
                </a:solidFill>
                <a:latin typeface="Comic Sans MS" pitchFamily="66" charset="0"/>
              </a:rPr>
              <a:t>Children</a:t>
            </a:r>
            <a:r>
              <a:rPr lang="ko-KR" altLang="en-US" sz="4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altLang="ko-KR" sz="4400" dirty="0" smtClean="0">
                <a:solidFill>
                  <a:schemeClr val="bg1"/>
                </a:solidFill>
                <a:latin typeface="Comic Sans MS" pitchFamily="66" charset="0"/>
              </a:rPr>
              <a:t>ask their neighbors for candy.</a:t>
            </a:r>
          </a:p>
          <a:p>
            <a:pPr algn="just"/>
            <a:r>
              <a:rPr lang="en-US" altLang="ko-KR" sz="4400" dirty="0" smtClean="0">
                <a:solidFill>
                  <a:schemeClr val="bg1"/>
                </a:solidFill>
                <a:latin typeface="Comic Sans MS" pitchFamily="66" charset="0"/>
              </a:rPr>
              <a:t>They stay awake very late!</a:t>
            </a:r>
            <a:endParaRPr lang="ko-KR" altLang="en-US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4" descr="trick or treat - children in costume with ghos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71612"/>
            <a:ext cx="3143272" cy="27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Halloween Games</a:t>
            </a:r>
            <a:endParaRPr lang="ko-KR" altLang="en-US" sz="8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media.lunch.com/d/d7/6449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142984"/>
            <a:ext cx="5857884" cy="4393413"/>
          </a:xfrm>
          <a:prstGeom prst="rect">
            <a:avLst/>
          </a:prstGeom>
          <a:noFill/>
        </p:spPr>
      </p:pic>
      <p:pic>
        <p:nvPicPr>
          <p:cNvPr id="7172" name="Picture 4" descr="http://www.dreamstime.com/young-boy-bobbing-for-apples-thumb5942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071546"/>
            <a:ext cx="6072230" cy="44291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463147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000" dirty="0" smtClean="0">
                <a:solidFill>
                  <a:schemeClr val="bg1"/>
                </a:solidFill>
                <a:latin typeface="Comic Sans MS" pitchFamily="66" charset="0"/>
              </a:rPr>
              <a:t>Children try to grab an apple, only using their mouth!</a:t>
            </a:r>
            <a:endParaRPr lang="ko-KR" alt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Halloween Games</a:t>
            </a:r>
            <a:endParaRPr lang="ko-KR" altLang="en-US" sz="8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63147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000" dirty="0" smtClean="0">
                <a:solidFill>
                  <a:schemeClr val="bg1"/>
                </a:solidFill>
                <a:latin typeface="Comic Sans MS" pitchFamily="66" charset="0"/>
              </a:rPr>
              <a:t>Children try to get a candy out of the flour using their face!</a:t>
            </a:r>
            <a:endParaRPr lang="ko-KR" alt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Flour game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1428736"/>
            <a:ext cx="8501122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Halloween Food</a:t>
            </a:r>
            <a:endParaRPr lang="ko-KR" altLang="en-US" sz="8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1.bp.blogspot.com/_MnfoBh8M_gA/TM_jG65QI-I/AAAAAAAAAn0/2B001_q0YdI/s1600/BarmBr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7358114" cy="4214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374917"/>
            <a:ext cx="91440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000" dirty="0" smtClean="0">
                <a:solidFill>
                  <a:schemeClr val="bg1"/>
                </a:solidFill>
                <a:latin typeface="Comic Sans MS" pitchFamily="66" charset="0"/>
              </a:rPr>
              <a:t>This is </a:t>
            </a:r>
            <a:r>
              <a:rPr lang="en-US" altLang="ko-KR" sz="4000" dirty="0" err="1" smtClean="0">
                <a:solidFill>
                  <a:schemeClr val="bg1"/>
                </a:solidFill>
                <a:latin typeface="Comic Sans MS" pitchFamily="66" charset="0"/>
              </a:rPr>
              <a:t>barm</a:t>
            </a:r>
            <a:r>
              <a:rPr lang="en-US" altLang="ko-KR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altLang="ko-KR" sz="4000" dirty="0" err="1" smtClean="0">
                <a:solidFill>
                  <a:schemeClr val="bg1"/>
                </a:solidFill>
                <a:latin typeface="Comic Sans MS" pitchFamily="66" charset="0"/>
              </a:rPr>
              <a:t>brack</a:t>
            </a:r>
            <a:r>
              <a:rPr lang="en-US" altLang="ko-KR" sz="4000" dirty="0" smtClean="0">
                <a:solidFill>
                  <a:schemeClr val="bg1"/>
                </a:solidFill>
                <a:latin typeface="Comic Sans MS" pitchFamily="66" charset="0"/>
              </a:rPr>
              <a:t>! A ring is baked in the cake. If you get the ring in your piece, you will be the first to be married!</a:t>
            </a:r>
            <a:endParaRPr lang="ko-KR" alt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Halloween Food</a:t>
            </a:r>
            <a:endParaRPr lang="ko-KR" altLang="en-US" sz="8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content.beau-coup.com/prod/3769/personalized-halloween-nuts-favors-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4762500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7870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000" dirty="0" smtClean="0">
                <a:solidFill>
                  <a:schemeClr val="bg1"/>
                </a:solidFill>
                <a:latin typeface="Comic Sans MS" pitchFamily="66" charset="0"/>
              </a:rPr>
              <a:t>We eat a lot of nuts at Halloween.</a:t>
            </a:r>
            <a:endParaRPr lang="ko-KR" alt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Bonfire</a:t>
            </a:r>
            <a:endParaRPr lang="ko-KR" altLang="en-US" sz="8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www.bodyofchristonline.us/halloween/images/bonfi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142984"/>
            <a:ext cx="5773032" cy="5214974"/>
          </a:xfrm>
          <a:prstGeom prst="rect">
            <a:avLst/>
          </a:prstGeom>
          <a:noFill/>
        </p:spPr>
      </p:pic>
      <p:pic>
        <p:nvPicPr>
          <p:cNvPr id="5124" name="Picture 4" descr="http://www.mobile-pedia.com/images/thumbnails/Halloween-Bonfi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071546"/>
            <a:ext cx="778674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Jack o’ lantern</a:t>
            </a:r>
            <a:endParaRPr lang="ko-KR" altLang="en-US" sz="8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19032"/>
            <a:ext cx="914400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000" dirty="0" smtClean="0">
                <a:solidFill>
                  <a:schemeClr val="bg1"/>
                </a:solidFill>
                <a:latin typeface="Comic Sans MS" pitchFamily="66" charset="0"/>
              </a:rPr>
              <a:t>People make these out of pumpkins because of an old ghost story about a man with no head!</a:t>
            </a:r>
            <a:endParaRPr lang="ko-KR" alt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pileofphotos.com/pics/pic_990146001180991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6215106" cy="3362325"/>
          </a:xfrm>
          <a:prstGeom prst="rect">
            <a:avLst/>
          </a:prstGeom>
          <a:noFill/>
        </p:spPr>
      </p:pic>
      <p:pic>
        <p:nvPicPr>
          <p:cNvPr id="3076" name="Picture 4" descr="http://cloverleafpark.org/animated_gif_halloween_4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357298"/>
            <a:ext cx="3781437" cy="3537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57166"/>
            <a:ext cx="9144000" cy="53245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Let’s listen to a Halloween song!</a:t>
            </a:r>
          </a:p>
          <a:p>
            <a:pPr algn="ctr"/>
            <a:endParaRPr lang="en-US" altLang="ko-KR" sz="6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altLang="ko-KR" sz="6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(Close your eyes if you get scared)</a:t>
            </a:r>
            <a:endParaRPr lang="ko-KR" altLang="en-US" sz="6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 descr="http://cloverleafpark.org/animated_gif_halloween_4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572008"/>
            <a:ext cx="2000264" cy="1871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728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400" dirty="0" smtClean="0">
                <a:solidFill>
                  <a:schemeClr val="bg1"/>
                </a:solidFill>
                <a:latin typeface="Comic Sans MS" pitchFamily="66" charset="0"/>
              </a:rPr>
              <a:t>Halloween started a long time ago in Ireland.</a:t>
            </a:r>
          </a:p>
          <a:p>
            <a:pPr algn="just"/>
            <a:endParaRPr lang="en-US" altLang="ko-KR" sz="4400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altLang="ko-KR" sz="4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altLang="ko-KR" sz="4400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altLang="ko-KR" sz="4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altLang="ko-KR" sz="4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n-US" altLang="ko-KR" sz="4400" dirty="0" smtClean="0">
                <a:solidFill>
                  <a:schemeClr val="bg1"/>
                </a:solidFill>
                <a:latin typeface="Comic Sans MS" pitchFamily="66" charset="0"/>
              </a:rPr>
              <a:t>People believed that the dead came alive on October 31</a:t>
            </a:r>
            <a:r>
              <a:rPr lang="en-US" altLang="ko-KR" sz="4400" baseline="30000" dirty="0" smtClean="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US" altLang="ko-KR" sz="44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ko-KR" altLang="en-US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400" dirty="0" smtClean="0">
                <a:solidFill>
                  <a:schemeClr val="bg1"/>
                </a:solidFill>
                <a:latin typeface="Comic Sans MS" pitchFamily="66" charset="0"/>
              </a:rPr>
              <a:t>Halloween started a long time ago in Ireland (</a:t>
            </a:r>
            <a:r>
              <a:rPr lang="en-US" altLang="ko-KR" sz="4400" dirty="0" err="1" smtClean="0">
                <a:solidFill>
                  <a:schemeClr val="bg1"/>
                </a:solidFill>
                <a:latin typeface="Comic Sans MS" pitchFamily="66" charset="0"/>
              </a:rPr>
              <a:t>Samhain</a:t>
            </a:r>
            <a:r>
              <a:rPr lang="en-US" altLang="ko-KR" sz="4400" dirty="0" smtClean="0">
                <a:solidFill>
                  <a:schemeClr val="bg1"/>
                </a:solidFill>
                <a:latin typeface="Comic Sans MS" pitchFamily="66" charset="0"/>
              </a:rPr>
              <a:t>).</a:t>
            </a:r>
            <a:endParaRPr lang="ko-KR" altLang="en-US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63147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000" dirty="0" smtClean="0">
                <a:solidFill>
                  <a:schemeClr val="bg1"/>
                </a:solidFill>
                <a:latin typeface="Comic Sans MS" pitchFamily="66" charset="0"/>
              </a:rPr>
              <a:t>People believed that the dead came alive for 1 night- October 31st.</a:t>
            </a:r>
            <a:endParaRPr lang="ko-KR" alt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8" name="Picture 4" descr="http://wonkette.com/wp-content/uploads/2009/03/ghost_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00108"/>
            <a:ext cx="5857916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This is Hallowe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14290"/>
            <a:ext cx="864399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MS900074696[1].wav">
            <a:hlinkClick r:id="" action="ppaction://media"/>
          </p:cNvPr>
          <p:cNvPicPr>
            <a:picLocks noRot="1" noChangeAspect="1"/>
          </p:cNvPicPr>
          <p:nvPr>
            <a:wavAudioFile r:embed="rId1" name="MS900074696[1].wav"/>
          </p:nvPr>
        </p:nvPicPr>
        <p:blipFill>
          <a:blip r:embed="rId4"/>
          <a:stretch>
            <a:fillRect/>
          </a:stretch>
        </p:blipFill>
        <p:spPr>
          <a:xfrm>
            <a:off x="8429652" y="3714752"/>
            <a:ext cx="304800" cy="304800"/>
          </a:xfrm>
          <a:prstGeom prst="rect">
            <a:avLst/>
          </a:prstGeom>
        </p:spPr>
      </p:pic>
      <p:pic>
        <p:nvPicPr>
          <p:cNvPr id="1026" name="Picture 2" descr="http://lh6.ggpht.com/abramsv/SLEuIO3MjVI/AAAAAAAAbqg/8vsTlAr0sTo/796387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85728"/>
            <a:ext cx="7394274" cy="50973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5429264"/>
            <a:ext cx="50720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Boo!</a:t>
            </a:r>
            <a:endParaRPr lang="ko-KR" altLang="en-US" sz="11500" b="1" dirty="0">
              <a:solidFill>
                <a:srgbClr val="FF0000"/>
              </a:solidFill>
              <a:latin typeface="안상수2006굵은" pitchFamily="18" charset="-127"/>
              <a:ea typeface="안상수2006굵은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Costumes</a:t>
            </a:r>
            <a:endParaRPr lang="ko-KR" altLang="en-US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media.rd.com/rd/images/rdc/slideshows/halloween-costumes/kids-halloween-costumes-01-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4686300" cy="4686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150138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bg1"/>
                </a:solidFill>
                <a:latin typeface="Comic Sans MS" pitchFamily="66" charset="0"/>
              </a:rPr>
              <a:t>Some children dress-up cute!</a:t>
            </a:r>
            <a:endParaRPr lang="ko-KR" alt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Costumes</a:t>
            </a:r>
            <a:endParaRPr lang="ko-KR" altLang="en-US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0138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bg1"/>
                </a:solidFill>
                <a:latin typeface="Comic Sans MS" pitchFamily="66" charset="0"/>
              </a:rPr>
              <a:t>Some children dress-up funny!</a:t>
            </a:r>
            <a:endParaRPr lang="ko-KR" alt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6626" name="Picture 2" descr="http://images.halloweencostumes.net/kids-pumpkin-costu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428736"/>
            <a:ext cx="4429156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Costumes</a:t>
            </a:r>
            <a:endParaRPr lang="ko-KR" altLang="en-US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0138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bg1"/>
                </a:solidFill>
                <a:latin typeface="Comic Sans MS" pitchFamily="66" charset="0"/>
              </a:rPr>
              <a:t>Some children dress-up scary!</a:t>
            </a:r>
            <a:endParaRPr lang="ko-KR" alt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7652" name="Picture 4" descr="http://images.halloweencostumes.com/kids-staked-vampire-costu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4857784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Witch</a:t>
            </a:r>
          </a:p>
          <a:p>
            <a:pPr algn="ctr"/>
            <a:endParaRPr lang="en-US" altLang="ko-KR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n-US" altLang="ko-KR" sz="96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n-US" altLang="ko-KR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ko-KR" altLang="en-US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://www.animationplayhouse.com/animated_witch_po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95361"/>
            <a:ext cx="5214974" cy="5562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Ghost</a:t>
            </a:r>
            <a:endParaRPr lang="ko-KR" altLang="en-US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 descr="http://wonkette.com/wp-content/uploads/2009/03/ghost_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7143800" cy="548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Zombie</a:t>
            </a:r>
            <a:endParaRPr lang="ko-KR" altLang="en-US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://www.clipartguide.com/_named_clipart_images/0511-1010-1918-5315_Zombie_Schoolboy_on_Halloween_clipart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857364"/>
            <a:ext cx="4643470" cy="475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illercool.bystanderindustries.com/2012/wp-content/uploads/2011/09/free-halloween-powerpoint-backgroun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Dracula</a:t>
            </a:r>
          </a:p>
          <a:p>
            <a:pPr algn="ctr"/>
            <a:endParaRPr lang="en-US" altLang="ko-KR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n-US" altLang="ko-KR" sz="96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n-US" altLang="ko-KR" sz="9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n-US" altLang="ko-KR" sz="96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2" name="Picture 2" descr="http://www.melodiesplus.com/Halloween/vam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357298"/>
            <a:ext cx="5000660" cy="444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205</Words>
  <Application>Microsoft Office PowerPoint</Application>
  <PresentationFormat>On-screen Show (4:3)</PresentationFormat>
  <Paragraphs>52</Paragraphs>
  <Slides>21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</cp:revision>
  <dcterms:created xsi:type="dcterms:W3CDTF">2011-10-28T04:08:15Z</dcterms:created>
  <dcterms:modified xsi:type="dcterms:W3CDTF">2011-10-31T03:38:42Z</dcterms:modified>
</cp:coreProperties>
</file>