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23D30-9487-4CC0-AF01-1009B3B4C18C}" type="datetimeFigureOut">
              <a:rPr lang="ko-KR" altLang="en-US" smtClean="0"/>
              <a:t>2011-11-28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2EB7-6221-43C2-987D-8011A59C5A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&#48148;&#53461;%20&#54868;&#47732;\Grade%205\G5%20Lesson%2015\WouldYouLikeToJoinUsCmaj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My Documents\My Pictures\imagesCAW5O0Y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3714744" cy="66437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0034" y="1857364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000" dirty="0" smtClean="0">
                <a:latin typeface="Comic Sans MS" pitchFamily="66" charset="0"/>
              </a:rPr>
              <a:t>Let’s sing!</a:t>
            </a:r>
            <a:endParaRPr lang="en-US" altLang="ko-KR" sz="8000" dirty="0" smtClean="0">
              <a:latin typeface="Comic Sans MS" pitchFamily="66" charset="0"/>
            </a:endParaRPr>
          </a:p>
        </p:txBody>
      </p:sp>
      <p:pic>
        <p:nvPicPr>
          <p:cNvPr id="6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0042"/>
            <a:ext cx="714380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72066" y="5429264"/>
            <a:ext cx="765577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143380"/>
            <a:ext cx="785818" cy="723919"/>
          </a:xfrm>
          <a:prstGeom prst="rect">
            <a:avLst/>
          </a:prstGeom>
          <a:noFill/>
        </p:spPr>
      </p:pic>
      <p:pic>
        <p:nvPicPr>
          <p:cNvPr id="10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92"/>
            <a:ext cx="785786" cy="723919"/>
          </a:xfrm>
          <a:prstGeom prst="rect">
            <a:avLst/>
          </a:prstGeom>
          <a:noFill/>
        </p:spPr>
      </p:pic>
      <p:pic>
        <p:nvPicPr>
          <p:cNvPr id="9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1285860"/>
            <a:ext cx="765577" cy="723919"/>
          </a:xfrm>
          <a:prstGeom prst="rect">
            <a:avLst/>
          </a:prstGeom>
          <a:noFill/>
        </p:spPr>
      </p:pic>
      <p:pic>
        <p:nvPicPr>
          <p:cNvPr id="11" name="WouldYouLikeToJoinUsCmaj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00100" y="607218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lipart-fr.com/en/data/gif/Animals-1/animated_gif_animals_00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32"/>
            <a:ext cx="4643438" cy="2357430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214282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643578"/>
            <a:ext cx="520307" cy="58104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85736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We are going to the zoo.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Can you join us?</a:t>
            </a:r>
            <a:endParaRPr lang="en-US" altLang="ko-KR" sz="6000" dirty="0" smtClean="0">
              <a:latin typeface="Comic Sans MS" pitchFamily="66" charset="0"/>
            </a:endParaRPr>
          </a:p>
        </p:txBody>
      </p:sp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58148" y="4929198"/>
            <a:ext cx="765577" cy="723919"/>
          </a:xfrm>
          <a:prstGeom prst="rect">
            <a:avLst/>
          </a:prstGeom>
          <a:noFill/>
        </p:spPr>
      </p:pic>
      <p:pic>
        <p:nvPicPr>
          <p:cNvPr id="10" name="Picture 5" descr="C:\Documents and Settings\user\My Documents\My Pictures\Bits&amp;Pieces\Things n that\numbe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14290"/>
            <a:ext cx="2071702" cy="1728391"/>
          </a:xfrm>
          <a:prstGeom prst="rect">
            <a:avLst/>
          </a:prstGeom>
          <a:noFill/>
        </p:spPr>
      </p:pic>
      <p:pic>
        <p:nvPicPr>
          <p:cNvPr id="24580" name="Picture 4" descr="http://gallery.fanserviceftw.com/_images/501623ae0af70c4ed7e9eb1d8dcec1f4/9380%20-%20animated_gif%20my_little_pony_friendship_is_magic%20pinkie_pie%20tagm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0"/>
            <a:ext cx="371475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x.english-ch.com/teacher/len/elephant-ear-266x2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936" y="-71462"/>
            <a:ext cx="3176592" cy="2794446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76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142984"/>
            <a:ext cx="765577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5643578"/>
            <a:ext cx="765577" cy="7239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2241352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We are going to the zoo</a:t>
            </a:r>
            <a:r>
              <a:rPr lang="en-US" altLang="ko-KR" sz="6600" dirty="0" smtClean="0">
                <a:latin typeface="Comic Sans MS" pitchFamily="66" charset="0"/>
              </a:rPr>
              <a:t>.</a:t>
            </a:r>
          </a:p>
          <a:p>
            <a:pPr algn="ctr"/>
            <a:endParaRPr lang="en-US" altLang="ko-KR" sz="6000" dirty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Would you like to come? </a:t>
            </a:r>
            <a:endParaRPr lang="ko-KR" altLang="en-US" sz="6000" dirty="0">
              <a:latin typeface="Comic Sans MS" pitchFamily="66" charset="0"/>
            </a:endParaRPr>
          </a:p>
        </p:txBody>
      </p:sp>
      <p:pic>
        <p:nvPicPr>
          <p:cNvPr id="25604" name="Picture 4" descr="http://i0.peperonity.info/c/20C1BD/489700/ssc3/home/061/hussain.kr2/albums/animated_tiger.gif_320_320_256_9223372036854775000_0_1_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76061">
            <a:off x="285720" y="285728"/>
            <a:ext cx="1800225" cy="1905000"/>
          </a:xfrm>
          <a:prstGeom prst="rect">
            <a:avLst/>
          </a:prstGeom>
          <a:noFill/>
        </p:spPr>
      </p:pic>
      <p:pic>
        <p:nvPicPr>
          <p:cNvPr id="25606" name="Picture 6" descr="http://www.childrenwalkingtall.com/Gif/News/08-05/Street-Children-India-Animat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00636"/>
            <a:ext cx="271464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3.gstatic.com/images?q=tbn:ANd9GcQvhhdm5lPzos30fTiyjq0dIXU6yMIjWHsYMsWzPE9uHNENeL99H5MR1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2428860" cy="235743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64305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Oh, no. I can’t come.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 </a:t>
            </a:r>
            <a:r>
              <a:rPr lang="en-US" altLang="ko-KR" sz="6000" dirty="0" smtClean="0">
                <a:solidFill>
                  <a:srgbClr val="FF0000"/>
                </a:solidFill>
                <a:latin typeface="Comic Sans MS" pitchFamily="66" charset="0"/>
              </a:rPr>
              <a:t>must</a:t>
            </a:r>
            <a:r>
              <a:rPr lang="en-US" altLang="ko-KR" sz="6000" dirty="0" smtClean="0">
                <a:latin typeface="Comic Sans MS" pitchFamily="66" charset="0"/>
              </a:rPr>
              <a:t> go home and help my mum. </a:t>
            </a:r>
            <a:endParaRPr lang="en-US" altLang="ko-KR" sz="6000" dirty="0" smtClean="0">
              <a:latin typeface="Comic Sans MS" pitchFamily="66" charset="0"/>
            </a:endParaRPr>
          </a:p>
        </p:txBody>
      </p:sp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142984"/>
            <a:ext cx="765577" cy="723919"/>
          </a:xfrm>
          <a:prstGeom prst="rect">
            <a:avLst/>
          </a:prstGeom>
          <a:noFill/>
        </p:spPr>
      </p:pic>
      <p:pic>
        <p:nvPicPr>
          <p:cNvPr id="5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72396" y="5286388"/>
            <a:ext cx="765577" cy="723919"/>
          </a:xfrm>
          <a:prstGeom prst="rect">
            <a:avLst/>
          </a:prstGeom>
          <a:noFill/>
        </p:spPr>
      </p:pic>
      <p:pic>
        <p:nvPicPr>
          <p:cNvPr id="6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714380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786454"/>
            <a:ext cx="857256" cy="723919"/>
          </a:xfrm>
          <a:prstGeom prst="rect">
            <a:avLst/>
          </a:prstGeom>
          <a:noFill/>
        </p:spPr>
      </p:pic>
      <p:pic>
        <p:nvPicPr>
          <p:cNvPr id="26628" name="Picture 4" descr="http://www.clipartguide.com/_small/1387-0509-1720-59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0"/>
            <a:ext cx="1571604" cy="186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edia.wths.net/heimstead/moorej0312/animated_hou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3914775" cy="28574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64305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Oh, no. I can’t come.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 really must go home. </a:t>
            </a:r>
            <a:endParaRPr lang="en-US" altLang="ko-KR" sz="6000" dirty="0" smtClean="0">
              <a:latin typeface="Comic Sans MS" pitchFamily="66" charset="0"/>
            </a:endParaRPr>
          </a:p>
        </p:txBody>
      </p:sp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142984"/>
            <a:ext cx="765577" cy="723919"/>
          </a:xfrm>
          <a:prstGeom prst="rect">
            <a:avLst/>
          </a:prstGeom>
          <a:noFill/>
        </p:spPr>
      </p:pic>
      <p:pic>
        <p:nvPicPr>
          <p:cNvPr id="5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72396" y="5286388"/>
            <a:ext cx="765577" cy="723919"/>
          </a:xfrm>
          <a:prstGeom prst="rect">
            <a:avLst/>
          </a:prstGeom>
          <a:noFill/>
        </p:spPr>
      </p:pic>
      <p:pic>
        <p:nvPicPr>
          <p:cNvPr id="6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714380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786454"/>
            <a:ext cx="857256" cy="723919"/>
          </a:xfrm>
          <a:prstGeom prst="rect">
            <a:avLst/>
          </a:prstGeom>
          <a:noFill/>
        </p:spPr>
      </p:pic>
      <p:pic>
        <p:nvPicPr>
          <p:cNvPr id="10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85728"/>
            <a:ext cx="652466" cy="590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Documents and Settings\user\My Documents\My Pictures\Bits&amp;Pieces\Activities\swimm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0785">
            <a:off x="6106333" y="601084"/>
            <a:ext cx="2911052" cy="1260858"/>
          </a:xfrm>
          <a:prstGeom prst="rect">
            <a:avLst/>
          </a:prstGeom>
          <a:noFill/>
        </p:spPr>
      </p:pic>
      <p:pic>
        <p:nvPicPr>
          <p:cNvPr id="2" name="Picture 3" descr="C:\Documents and Settings\user\My Documents\My Pictures\Bits&amp;Pieces\Things n that\numb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1785950" cy="1797896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8" y="214282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628" y="1142984"/>
            <a:ext cx="765577" cy="7239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0034" y="185736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We are going swimming.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Can you join us?</a:t>
            </a:r>
            <a:endParaRPr lang="en-US" altLang="ko-KR" sz="6000" dirty="0" smtClean="0">
              <a:latin typeface="Comic Sans MS" pitchFamily="66" charset="0"/>
            </a:endParaRPr>
          </a:p>
        </p:txBody>
      </p:sp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500702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58148" y="4071942"/>
            <a:ext cx="765577" cy="723919"/>
          </a:xfrm>
          <a:prstGeom prst="rect">
            <a:avLst/>
          </a:prstGeom>
          <a:noFill/>
        </p:spPr>
      </p:pic>
      <p:pic>
        <p:nvPicPr>
          <p:cNvPr id="1026" name="Picture 2" descr="http://artie.com/summer/arg-kid-in-pool-w-shark-bg-207x165-ur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3446"/>
            <a:ext cx="4500562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628" y="1142984"/>
            <a:ext cx="765577" cy="7239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2786058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We are going swimming.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Would you like to come?</a:t>
            </a:r>
            <a:endParaRPr lang="en-US" altLang="ko-KR" sz="6000" dirty="0" smtClean="0">
              <a:latin typeface="Comic Sans MS" pitchFamily="66" charset="0"/>
            </a:endParaRPr>
          </a:p>
        </p:txBody>
      </p:sp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58148" y="5857892"/>
            <a:ext cx="765577" cy="723919"/>
          </a:xfrm>
          <a:prstGeom prst="rect">
            <a:avLst/>
          </a:prstGeom>
          <a:noFill/>
        </p:spPr>
      </p:pic>
      <p:pic>
        <p:nvPicPr>
          <p:cNvPr id="15362" name="Picture 2" descr="http://www.uselessgraphics.com/snorkelen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857496"/>
          </a:xfrm>
          <a:prstGeom prst="rect">
            <a:avLst/>
          </a:prstGeom>
          <a:noFill/>
        </p:spPr>
      </p:pic>
      <p:pic>
        <p:nvPicPr>
          <p:cNvPr id="15364" name="Picture 4" descr="http://www.picgifs.com/sport-graphics/sport-graphics/snorkeling/sport-graphics-snorkeling-78822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1175" y="0"/>
            <a:ext cx="35528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acclaimclipart.com/free_clipart_images/little_boy_snorkeling_or_diving_underwater_with_mask_and_swim_fins_0515-1102-2103-1442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96510" flipH="1">
            <a:off x="6133793" y="3287406"/>
            <a:ext cx="3237326" cy="2192734"/>
          </a:xfrm>
          <a:prstGeom prst="rect">
            <a:avLst/>
          </a:prstGeom>
          <a:noFill/>
        </p:spPr>
      </p:pic>
      <p:pic>
        <p:nvPicPr>
          <p:cNvPr id="16386" name="Picture 2" descr="http://www.acclaimclipart.com/free_clipart_images/kid_on_vacation_snorkeling_0515-1102-2022-0141_S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27052">
            <a:off x="722503" y="260390"/>
            <a:ext cx="2857500" cy="1833557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14884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1142984"/>
            <a:ext cx="765577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58148" y="5857892"/>
            <a:ext cx="765577" cy="7239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4282" y="2241376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dirty="0" smtClean="0">
                <a:latin typeface="Comic Sans MS" pitchFamily="66" charset="0"/>
              </a:rPr>
              <a:t>Yes, sure; that sounds fun.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 like swimming.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I’d like to come. </a:t>
            </a:r>
            <a:endParaRPr lang="ko-KR" altLang="en-US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acclaimclipart.com/free_clipart_images/kid_on_vacation_snorkeling_0515-1102-2022-0141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7052">
            <a:off x="151030" y="260389"/>
            <a:ext cx="2857500" cy="1833557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714884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9124" y="3500438"/>
            <a:ext cx="765577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58148" y="5857892"/>
            <a:ext cx="765577" cy="7239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32" y="128586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Yes, sure; </a:t>
            </a:r>
          </a:p>
          <a:p>
            <a:pPr algn="ctr"/>
            <a:endParaRPr lang="en-US" altLang="ko-KR" sz="6000" dirty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that sounds great.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 really cannot wait. </a:t>
            </a:r>
            <a:endParaRPr lang="en-US" altLang="ko-KR" sz="6000" dirty="0" smtClean="0">
              <a:latin typeface="Comic Sans MS" pitchFamily="66" charset="0"/>
            </a:endParaRPr>
          </a:p>
        </p:txBody>
      </p:sp>
      <p:pic>
        <p:nvPicPr>
          <p:cNvPr id="17410" name="Picture 2" descr="http://t2.gstatic.com/images?q=tbn:ANd9GcTAur2yl6dXIyOI778XCukX85OaLmsEGWBozui3qUff694i3wYVfLp0J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214554"/>
            <a:ext cx="1500198" cy="1143008"/>
          </a:xfrm>
          <a:prstGeom prst="rect">
            <a:avLst/>
          </a:prstGeom>
          <a:noFill/>
        </p:spPr>
      </p:pic>
      <p:pic>
        <p:nvPicPr>
          <p:cNvPr id="10" name="Picture 8" descr="C:\Documents and Settings\user\My Documents\My Pictures\Bits&amp;Pieces\Activities\swimmin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50785">
            <a:off x="5913060" y="815374"/>
            <a:ext cx="2911052" cy="126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Documents and Settings\user\My Documents\My Pictures\Bits&amp;Pieces\Activities\swimm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0785">
            <a:off x="6106333" y="601084"/>
            <a:ext cx="2911052" cy="1260858"/>
          </a:xfrm>
          <a:prstGeom prst="rect">
            <a:avLst/>
          </a:prstGeom>
          <a:noFill/>
        </p:spPr>
      </p:pic>
      <p:pic>
        <p:nvPicPr>
          <p:cNvPr id="2" name="Picture 3" descr="C:\Documents and Settings\user\My Documents\My Pictures\Bits&amp;Pieces\Things n that\numb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1785950" cy="1797896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8" y="214282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628" y="1142984"/>
            <a:ext cx="765577" cy="7239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0034" y="185736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We are going swimming.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Can you join us?</a:t>
            </a:r>
            <a:endParaRPr lang="en-US" altLang="ko-KR" sz="6000" dirty="0" smtClean="0">
              <a:latin typeface="Comic Sans MS" pitchFamily="66" charset="0"/>
            </a:endParaRPr>
          </a:p>
        </p:txBody>
      </p:sp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500702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58148" y="4071942"/>
            <a:ext cx="765577" cy="723919"/>
          </a:xfrm>
          <a:prstGeom prst="rect">
            <a:avLst/>
          </a:prstGeom>
          <a:noFill/>
        </p:spPr>
      </p:pic>
      <p:pic>
        <p:nvPicPr>
          <p:cNvPr id="1026" name="Picture 2" descr="http://artie.com/summer/arg-kid-in-pool-w-shark-bg-207x165-ur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3446"/>
            <a:ext cx="4500562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628" y="1142984"/>
            <a:ext cx="765577" cy="7239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2786058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We are going swimming.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Would you like to come?</a:t>
            </a:r>
            <a:endParaRPr lang="en-US" altLang="ko-KR" sz="6000" dirty="0" smtClean="0">
              <a:latin typeface="Comic Sans MS" pitchFamily="66" charset="0"/>
            </a:endParaRPr>
          </a:p>
        </p:txBody>
      </p:sp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58148" y="5857892"/>
            <a:ext cx="765577" cy="723919"/>
          </a:xfrm>
          <a:prstGeom prst="rect">
            <a:avLst/>
          </a:prstGeom>
          <a:noFill/>
        </p:spPr>
      </p:pic>
      <p:pic>
        <p:nvPicPr>
          <p:cNvPr id="15362" name="Picture 2" descr="http://www.uselessgraphics.com/snorkelen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857496"/>
          </a:xfrm>
          <a:prstGeom prst="rect">
            <a:avLst/>
          </a:prstGeom>
          <a:noFill/>
        </p:spPr>
      </p:pic>
      <p:pic>
        <p:nvPicPr>
          <p:cNvPr id="15364" name="Picture 4" descr="http://www.picgifs.com/sport-graphics/sport-graphics/snorkeling/sport-graphics-snorkeling-78822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1175" y="0"/>
            <a:ext cx="35528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acclaimclipart.com/free_clipart_images/little_boy_snorkeling_or_diving_underwater_with_mask_and_swim_fins_0515-1102-2103-1442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96510" flipH="1">
            <a:off x="6133793" y="3287406"/>
            <a:ext cx="3237326" cy="2192734"/>
          </a:xfrm>
          <a:prstGeom prst="rect">
            <a:avLst/>
          </a:prstGeom>
          <a:noFill/>
        </p:spPr>
      </p:pic>
      <p:pic>
        <p:nvPicPr>
          <p:cNvPr id="16386" name="Picture 2" descr="http://www.acclaimclipart.com/free_clipart_images/kid_on_vacation_snorkeling_0515-1102-2022-0141_S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27052">
            <a:off x="722503" y="260390"/>
            <a:ext cx="2857500" cy="1833557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14884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1142984"/>
            <a:ext cx="765577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58148" y="5857892"/>
            <a:ext cx="765577" cy="7239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4282" y="2241376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dirty="0" smtClean="0">
                <a:latin typeface="Comic Sans MS" pitchFamily="66" charset="0"/>
              </a:rPr>
              <a:t>Yes, sure; that sounds fun.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 like swimming.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I’d like to come. </a:t>
            </a:r>
            <a:endParaRPr lang="ko-KR" altLang="en-US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acclaimclipart.com/free_clipart_images/kid_on_vacation_snorkeling_0515-1102-2022-0141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7052">
            <a:off x="151030" y="260389"/>
            <a:ext cx="2857500" cy="1833557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714884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9124" y="3500438"/>
            <a:ext cx="765577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58148" y="5857892"/>
            <a:ext cx="765577" cy="7239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32" y="128586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Yes, sure; </a:t>
            </a:r>
          </a:p>
          <a:p>
            <a:pPr algn="ctr"/>
            <a:endParaRPr lang="en-US" altLang="ko-KR" sz="6000" dirty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that sounds great.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 really cannot wait. </a:t>
            </a:r>
            <a:endParaRPr lang="en-US" altLang="ko-KR" sz="6000" dirty="0" smtClean="0">
              <a:latin typeface="Comic Sans MS" pitchFamily="66" charset="0"/>
            </a:endParaRPr>
          </a:p>
        </p:txBody>
      </p:sp>
      <p:pic>
        <p:nvPicPr>
          <p:cNvPr id="17410" name="Picture 2" descr="http://t2.gstatic.com/images?q=tbn:ANd9GcTAur2yl6dXIyOI778XCukX85OaLmsEGWBozui3qUff694i3wYVfLp0J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214554"/>
            <a:ext cx="1500198" cy="1143008"/>
          </a:xfrm>
          <a:prstGeom prst="rect">
            <a:avLst/>
          </a:prstGeom>
          <a:noFill/>
        </p:spPr>
      </p:pic>
      <p:pic>
        <p:nvPicPr>
          <p:cNvPr id="10" name="Picture 8" descr="C:\Documents and Settings\user\My Documents\My Pictures\Bits&amp;Pieces\Activities\swimmin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50785">
            <a:off x="5913060" y="815374"/>
            <a:ext cx="2911052" cy="126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71876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29586" y="3143248"/>
            <a:ext cx="765577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58148" y="5857892"/>
            <a:ext cx="765577" cy="7239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2241352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We are playing soccer</a:t>
            </a:r>
            <a:r>
              <a:rPr lang="en-US" altLang="ko-KR" sz="6600" dirty="0" smtClean="0">
                <a:latin typeface="Comic Sans MS" pitchFamily="66" charset="0"/>
              </a:rPr>
              <a:t>.</a:t>
            </a:r>
          </a:p>
          <a:p>
            <a:pPr algn="ctr"/>
            <a:endParaRPr lang="en-US" altLang="ko-KR" sz="6000" dirty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Can you join us? </a:t>
            </a:r>
            <a:endParaRPr lang="ko-KR" altLang="en-US" sz="6000" dirty="0">
              <a:latin typeface="Comic Sans MS" pitchFamily="66" charset="0"/>
            </a:endParaRPr>
          </a:p>
        </p:txBody>
      </p:sp>
      <p:pic>
        <p:nvPicPr>
          <p:cNvPr id="18434" name="Picture 2" descr="http://chevening.kent.sch.uk/images/soccer_player_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40023">
            <a:off x="222809" y="-62962"/>
            <a:ext cx="2286016" cy="2285980"/>
          </a:xfrm>
          <a:prstGeom prst="rect">
            <a:avLst/>
          </a:prstGeom>
          <a:noFill/>
        </p:spPr>
      </p:pic>
      <p:pic>
        <p:nvPicPr>
          <p:cNvPr id="18436" name="Picture 4" descr="http://images.ubercomments.com/6/69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225" y="0"/>
            <a:ext cx="3152775" cy="2352675"/>
          </a:xfrm>
          <a:prstGeom prst="rect">
            <a:avLst/>
          </a:prstGeom>
          <a:noFill/>
        </p:spPr>
      </p:pic>
      <p:pic>
        <p:nvPicPr>
          <p:cNvPr id="18438" name="Picture 6" descr="http://www.animated-gifs.eu/sports-soccer-3d/0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86322"/>
            <a:ext cx="3929058" cy="2071678"/>
          </a:xfrm>
          <a:prstGeom prst="rect">
            <a:avLst/>
          </a:prstGeom>
          <a:noFill/>
        </p:spPr>
      </p:pic>
      <p:pic>
        <p:nvPicPr>
          <p:cNvPr id="12" name="Picture 4" descr="C:\Documents and Settings\user\My Documents\My Pictures\Bits&amp;Pieces\Things n that\numbe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28604"/>
            <a:ext cx="2000264" cy="198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Joe Soccer e-cards by ARG! animator Kirk Kenned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89470">
            <a:off x="6444527" y="213611"/>
            <a:ext cx="1619250" cy="2057401"/>
          </a:xfrm>
          <a:prstGeom prst="rect">
            <a:avLst/>
          </a:prstGeom>
          <a:noFill/>
        </p:spPr>
      </p:pic>
      <p:pic>
        <p:nvPicPr>
          <p:cNvPr id="21506" name="Picture 2" descr="http://www.cksinfo.com/clipart/sports/soccer/soccer-kid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214686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571876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1142984"/>
            <a:ext cx="765577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5643578"/>
            <a:ext cx="765577" cy="7239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2241352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We are playing soccer</a:t>
            </a:r>
            <a:r>
              <a:rPr lang="en-US" altLang="ko-KR" sz="6600" dirty="0" smtClean="0">
                <a:latin typeface="Comic Sans MS" pitchFamily="66" charset="0"/>
              </a:rPr>
              <a:t>.</a:t>
            </a:r>
          </a:p>
          <a:p>
            <a:pPr algn="ctr"/>
            <a:endParaRPr lang="en-US" altLang="ko-KR" sz="6000" dirty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Would you like to come? </a:t>
            </a:r>
            <a:endParaRPr lang="ko-KR" altLang="en-US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animated-gifs.eu/sports-soccer-3d/00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9433">
            <a:off x="-161266" y="-268718"/>
            <a:ext cx="2679976" cy="2857488"/>
          </a:xfrm>
          <a:prstGeom prst="rect">
            <a:avLst/>
          </a:prstGeom>
          <a:noFill/>
        </p:spPr>
      </p:pic>
      <p:pic>
        <p:nvPicPr>
          <p:cNvPr id="22530" name="Picture 2" descr="http://t1.gstatic.com/images?q=tbn:ANd9GcRXBqTWFHJs0IlLyDT2tOdCF2QaGuVIa167kyN97nia4oVkdmoW8cdBb_J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050" y="2857496"/>
            <a:ext cx="1885950" cy="2857496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14884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1142984"/>
            <a:ext cx="765577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58148" y="5857892"/>
            <a:ext cx="765577" cy="7239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2844" y="200024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dirty="0" smtClean="0">
                <a:latin typeface="Comic Sans MS" pitchFamily="66" charset="0"/>
              </a:rPr>
              <a:t>Yes, sure; if it’s okay.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 like soccer.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I’d like to play. </a:t>
            </a:r>
            <a:endParaRPr lang="ko-KR" altLang="en-US" sz="6000" dirty="0">
              <a:latin typeface="Comic Sans MS" pitchFamily="66" charset="0"/>
            </a:endParaRPr>
          </a:p>
        </p:txBody>
      </p:sp>
      <p:pic>
        <p:nvPicPr>
          <p:cNvPr id="10" name="Picture 2" descr="http://t2.gstatic.com/images?q=tbn:ANd9GcTAur2yl6dXIyOI778XCukX85OaLmsEGWBozui3qUff694i3wYVfLp0J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857496"/>
            <a:ext cx="150019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ksinfo.com/clipart/people/bodyparts/bwfaces/excited-gir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2593">
            <a:off x="301601" y="37338"/>
            <a:ext cx="2640825" cy="3052210"/>
          </a:xfrm>
          <a:prstGeom prst="rect">
            <a:avLst/>
          </a:prstGeom>
          <a:noFill/>
        </p:spPr>
      </p:pic>
      <p:pic>
        <p:nvPicPr>
          <p:cNvPr id="3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714884"/>
            <a:ext cx="653651" cy="723919"/>
          </a:xfrm>
          <a:prstGeom prst="rect">
            <a:avLst/>
          </a:prstGeom>
          <a:noFill/>
        </p:spPr>
      </p:pic>
      <p:pic>
        <p:nvPicPr>
          <p:cNvPr id="4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9124" y="3500438"/>
            <a:ext cx="765577" cy="723919"/>
          </a:xfrm>
          <a:prstGeom prst="rect">
            <a:avLst/>
          </a:prstGeom>
          <a:noFill/>
        </p:spPr>
      </p:pic>
      <p:pic>
        <p:nvPicPr>
          <p:cNvPr id="7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653651" cy="723919"/>
          </a:xfrm>
          <a:prstGeom prst="rect">
            <a:avLst/>
          </a:prstGeom>
          <a:noFill/>
        </p:spPr>
      </p:pic>
      <p:pic>
        <p:nvPicPr>
          <p:cNvPr id="8" name="Picture 9" descr="C:\Documents and Settings\user\My Documents\My Pictures\smb_singing_glow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58148" y="5857892"/>
            <a:ext cx="765577" cy="7239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32" y="128586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atin typeface="Comic Sans MS" pitchFamily="66" charset="0"/>
              </a:rPr>
              <a:t>Yes, sure; </a:t>
            </a:r>
          </a:p>
          <a:p>
            <a:pPr algn="ctr"/>
            <a:endParaRPr lang="en-US" altLang="ko-KR" sz="6000" dirty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that sounds great. </a:t>
            </a:r>
          </a:p>
          <a:p>
            <a:pPr algn="ctr"/>
            <a:endParaRPr lang="en-US" altLang="ko-KR" sz="6000" dirty="0" smtClean="0">
              <a:latin typeface="Comic Sans MS" pitchFamily="66" charset="0"/>
            </a:endParaRPr>
          </a:p>
          <a:p>
            <a:pPr algn="ctr"/>
            <a:r>
              <a:rPr lang="en-US" altLang="ko-KR" sz="6000" dirty="0" smtClean="0">
                <a:latin typeface="Comic Sans MS" pitchFamily="66" charset="0"/>
              </a:rPr>
              <a:t>I really cannot wait. </a:t>
            </a:r>
            <a:endParaRPr lang="en-US" altLang="ko-KR" sz="6000" dirty="0" smtClean="0">
              <a:latin typeface="Comic Sans MS" pitchFamily="66" charset="0"/>
            </a:endParaRPr>
          </a:p>
        </p:txBody>
      </p:sp>
      <p:pic>
        <p:nvPicPr>
          <p:cNvPr id="17410" name="Picture 2" descr="http://t2.gstatic.com/images?q=tbn:ANd9GcTAur2yl6dXIyOI778XCukX85OaLmsEGWBozui3qUff694i3wYVfLp0J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214554"/>
            <a:ext cx="1500198" cy="1143008"/>
          </a:xfrm>
          <a:prstGeom prst="rect">
            <a:avLst/>
          </a:prstGeom>
          <a:noFill/>
        </p:spPr>
      </p:pic>
      <p:pic>
        <p:nvPicPr>
          <p:cNvPr id="23556" name="Picture 4" descr="http://stpeter-school.org/images/soccer_player-animate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0"/>
            <a:ext cx="28575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212</Words>
  <Application>Microsoft Office PowerPoint</Application>
  <PresentationFormat>On-screen Show (4:3)</PresentationFormat>
  <Paragraphs>61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2011-11-28T06:02:10Z</dcterms:created>
  <dcterms:modified xsi:type="dcterms:W3CDTF">2011-11-28T06:50:27Z</dcterms:modified>
</cp:coreProperties>
</file>