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44F8A-7AF3-4601-AA80-6ADAD7A331F3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AB6DD-FBDF-4661-8E92-E08B7F1AB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Where is the mouse/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AB6DD-FBDF-4661-8E92-E08B7F1ABE61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2D904E-7BE0-4744-B087-97942C818754}" type="datetimeFigureOut">
              <a:rPr lang="ko-KR" altLang="en-US" smtClean="0"/>
              <a:pPr/>
              <a:t>2011-11-14</a:t>
            </a:fld>
            <a:endParaRPr lang="ko-KR" alt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ko-KR" alt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3B7E67-1288-4736-8E71-7AED2F4C7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Tahoma" pitchFamily="34" charset="0"/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Tahoma" pitchFamily="34" charset="0"/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596" y="1857364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Lesson 13: It’s on the Chair</a:t>
            </a:r>
            <a:endParaRPr kumimoji="1" lang="en-US" altLang="ko-KR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2.bp.blogspot.com/_7WkG4gbeOaA/TObe5LGYDhI/AAAAAAAABrk/S5Y0JrhiNEk/s1600/11172010232-+puppy+under+whe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86116" y="0"/>
            <a:ext cx="29177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200" u="sng" dirty="0" smtClean="0">
                <a:latin typeface="Comic Sans MS" pitchFamily="66" charset="0"/>
              </a:rPr>
              <a:t>under</a:t>
            </a:r>
            <a:r>
              <a:rPr lang="en-US" altLang="ko-KR" sz="7200" dirty="0" smtClean="0">
                <a:latin typeface="Comic Sans MS" pitchFamily="66" charset="0"/>
              </a:rPr>
              <a:t> </a:t>
            </a:r>
            <a:endParaRPr lang="ko-KR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Where is the fish?</a:t>
            </a:r>
            <a:endParaRPr kumimoji="1" lang="en-US" altLang="ko-KR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3076" name="Picture 4" descr="http://www.wellatlast.com/images/fishanima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71678"/>
            <a:ext cx="3571900" cy="3057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c6xRL57g4Oc/TLMANT0AaaI/AAAAAAAAADs/vjd4_BOIcPI/s1600/in+on+under.jpg"/>
          <p:cNvPicPr>
            <a:picLocks noChangeAspect="1" noChangeArrowheads="1"/>
          </p:cNvPicPr>
          <p:nvPr/>
        </p:nvPicPr>
        <p:blipFill>
          <a:blip r:embed="rId2"/>
          <a:srcRect l="26000" t="20168" r="51000" b="47563"/>
          <a:stretch>
            <a:fillRect/>
          </a:stretch>
        </p:blipFill>
        <p:spPr bwMode="auto">
          <a:xfrm>
            <a:off x="2571736" y="1928802"/>
            <a:ext cx="4143404" cy="432355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500042"/>
            <a:ext cx="9148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6000" dirty="0" smtClean="0">
                <a:latin typeface="Comic Sans MS" pitchFamily="66" charset="0"/>
              </a:rPr>
              <a:t>The fish is ___ the box. </a:t>
            </a:r>
            <a:endParaRPr lang="ko-KR" alt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428604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on</a:t>
            </a:r>
            <a:endParaRPr lang="ko-KR" altLang="en-US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c6xRL57g4Oc/TLMANT0AaaI/AAAAAAAAADs/vjd4_BOIcPI/s1600/in+on+under.jpg"/>
          <p:cNvPicPr>
            <a:picLocks noChangeAspect="1" noChangeArrowheads="1"/>
          </p:cNvPicPr>
          <p:nvPr/>
        </p:nvPicPr>
        <p:blipFill>
          <a:blip r:embed="rId2"/>
          <a:srcRect t="20168" r="73000" b="47563"/>
          <a:stretch>
            <a:fillRect/>
          </a:stretch>
        </p:blipFill>
        <p:spPr bwMode="auto">
          <a:xfrm>
            <a:off x="2000232" y="2000240"/>
            <a:ext cx="4572032" cy="40640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00042"/>
            <a:ext cx="9148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6000" dirty="0" smtClean="0">
                <a:latin typeface="Comic Sans MS" pitchFamily="66" charset="0"/>
              </a:rPr>
              <a:t>The fish is ___ the box. </a:t>
            </a:r>
            <a:endParaRPr lang="ko-KR" alt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428604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in</a:t>
            </a:r>
            <a:endParaRPr lang="ko-KR" altLang="en-US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c6xRL57g4Oc/TLMANT0AaaI/AAAAAAAAADs/vjd4_BOIcPI/s1600/in+on+under.jpg"/>
          <p:cNvPicPr>
            <a:picLocks noChangeAspect="1" noChangeArrowheads="1"/>
          </p:cNvPicPr>
          <p:nvPr/>
        </p:nvPicPr>
        <p:blipFill>
          <a:blip r:embed="rId2"/>
          <a:srcRect l="49000" t="20168" r="28000" b="47563"/>
          <a:stretch>
            <a:fillRect/>
          </a:stretch>
        </p:blipFill>
        <p:spPr bwMode="auto">
          <a:xfrm>
            <a:off x="2143108" y="1714488"/>
            <a:ext cx="4500594" cy="469627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00042"/>
            <a:ext cx="91278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5400" dirty="0" smtClean="0">
                <a:latin typeface="Comic Sans MS" pitchFamily="66" charset="0"/>
              </a:rPr>
              <a:t>The fish is _____ the box. </a:t>
            </a:r>
            <a:endParaRPr lang="ko-KR" alt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786182" y="42860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i="1" dirty="0" smtClean="0"/>
              <a:t>under</a:t>
            </a:r>
            <a:endParaRPr lang="ko-KR" altLang="en-US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Where is the gnome?</a:t>
            </a:r>
            <a:endParaRPr kumimoji="1" lang="en-US" altLang="ko-KR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31746" name="Picture 2" descr="http://www.beersteak.com/wp-content/uploads/2009/dancing-leprechaun-animated-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4714908" cy="4252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kids-pages.com/folders/flashcards/Prepositions/Flashcard50.jpg"/>
          <p:cNvPicPr>
            <a:picLocks noChangeAspect="1" noChangeArrowheads="1"/>
          </p:cNvPicPr>
          <p:nvPr/>
        </p:nvPicPr>
        <p:blipFill>
          <a:blip r:embed="rId2"/>
          <a:srcRect l="67022" t="35769" b="37681"/>
          <a:stretch>
            <a:fillRect/>
          </a:stretch>
        </p:blipFill>
        <p:spPr bwMode="auto">
          <a:xfrm>
            <a:off x="2071670" y="1500174"/>
            <a:ext cx="4619626" cy="514353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71480"/>
            <a:ext cx="94436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5400" dirty="0" smtClean="0">
                <a:latin typeface="Comic Sans MS" pitchFamily="66" charset="0"/>
              </a:rPr>
              <a:t>The gnome is ___ the drum. </a:t>
            </a:r>
            <a:endParaRPr lang="ko-KR" alt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401410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on</a:t>
            </a:r>
            <a:endParaRPr lang="ko-KR" altLang="en-US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kids-pages.com/folders/flashcards/Prepositions/Flashcard50.jpg"/>
          <p:cNvPicPr>
            <a:picLocks noChangeAspect="1" noChangeArrowheads="1"/>
          </p:cNvPicPr>
          <p:nvPr/>
        </p:nvPicPr>
        <p:blipFill>
          <a:blip r:embed="rId2"/>
          <a:srcRect l="33511" t="68077" r="34574" b="6538"/>
          <a:stretch>
            <a:fillRect/>
          </a:stretch>
        </p:blipFill>
        <p:spPr bwMode="auto">
          <a:xfrm>
            <a:off x="2643174" y="1643050"/>
            <a:ext cx="4675942" cy="514353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71480"/>
            <a:ext cx="95413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5400" dirty="0" smtClean="0">
                <a:latin typeface="Comic Sans MS" pitchFamily="66" charset="0"/>
              </a:rPr>
              <a:t>The gnome is ___ the ____. </a:t>
            </a:r>
            <a:endParaRPr lang="ko-KR" alt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401410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in</a:t>
            </a:r>
            <a:endParaRPr lang="ko-KR" altLang="en-US" sz="6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392178"/>
            <a:ext cx="17859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box</a:t>
            </a:r>
            <a:endParaRPr lang="ko-KR" altLang="en-US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kids-pages.com/folders/flashcards/Prepositions/Flashcard50.jpg"/>
          <p:cNvPicPr>
            <a:picLocks noChangeAspect="1" noChangeArrowheads="1"/>
          </p:cNvPicPr>
          <p:nvPr/>
        </p:nvPicPr>
        <p:blipFill>
          <a:blip r:embed="rId2"/>
          <a:srcRect t="35769" r="68085" b="33077"/>
          <a:stretch>
            <a:fillRect/>
          </a:stretch>
        </p:blipFill>
        <p:spPr bwMode="auto">
          <a:xfrm>
            <a:off x="2571736" y="1643050"/>
            <a:ext cx="3569254" cy="481849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71480"/>
            <a:ext cx="946124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5000" dirty="0" smtClean="0">
                <a:latin typeface="Comic Sans MS" pitchFamily="66" charset="0"/>
              </a:rPr>
              <a:t>The gnome is_____ the ____. </a:t>
            </a:r>
            <a:endParaRPr lang="ko-KR" alt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566962"/>
            <a:ext cx="20002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0" i="1" dirty="0" smtClean="0"/>
              <a:t>under</a:t>
            </a:r>
            <a:endParaRPr lang="ko-KR" altLang="en-US" sz="5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358082" y="566962"/>
            <a:ext cx="17859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0" i="1" dirty="0" smtClean="0"/>
              <a:t>table</a:t>
            </a:r>
            <a:endParaRPr lang="ko-KR" altLang="en-US" sz="5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480"/>
            <a:ext cx="8722260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5000" dirty="0" smtClean="0">
                <a:latin typeface="Comic Sans MS" pitchFamily="66" charset="0"/>
              </a:rPr>
              <a:t>Now, let’s make 3 sentences!</a:t>
            </a:r>
          </a:p>
          <a:p>
            <a:pPr algn="ctr"/>
            <a:r>
              <a:rPr lang="en-US" altLang="ko-KR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Where are </a:t>
            </a:r>
            <a:r>
              <a:rPr lang="en-US" altLang="ko-KR" sz="7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you</a:t>
            </a:r>
            <a:r>
              <a:rPr lang="en-US" altLang="ko-KR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?</a:t>
            </a:r>
            <a:endParaRPr lang="ko-KR" altLang="en-US" sz="7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6630" name="Picture 6" descr="http://www.town.los-gatos.ca.us/images/pages/N815/GirlChairAnimate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52" y="2786058"/>
            <a:ext cx="3286148" cy="31985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214686"/>
            <a:ext cx="5429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dirty="0" smtClean="0">
                <a:latin typeface="Comic Sans MS" pitchFamily="66" charset="0"/>
              </a:rPr>
              <a:t>I’m on a _____.</a:t>
            </a:r>
            <a:endParaRPr lang="ko-KR" alt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3000372"/>
            <a:ext cx="2357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chair</a:t>
            </a:r>
            <a:endParaRPr lang="ko-KR" altLang="en-US" sz="6600" i="1" dirty="0"/>
          </a:p>
        </p:txBody>
      </p:sp>
      <p:pic>
        <p:nvPicPr>
          <p:cNvPr id="26632" name="Picture 8" descr="http://puddlesgathering.com/blog/ani-classroom_phones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85728"/>
            <a:ext cx="6786610" cy="382171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-142908" y="4214818"/>
            <a:ext cx="685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dirty="0" smtClean="0">
                <a:latin typeface="Comic Sans MS" pitchFamily="66" charset="0"/>
              </a:rPr>
              <a:t>I’m in a _________.</a:t>
            </a:r>
            <a:endParaRPr lang="ko-KR" alt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14546" y="4000504"/>
            <a:ext cx="4500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classroom</a:t>
            </a:r>
            <a:endParaRPr lang="ko-KR" altLang="en-US" sz="6600" i="1" dirty="0"/>
          </a:p>
        </p:txBody>
      </p:sp>
      <p:sp>
        <p:nvSpPr>
          <p:cNvPr id="13" name="Rectangle 12"/>
          <p:cNvSpPr/>
          <p:nvPr/>
        </p:nvSpPr>
        <p:spPr>
          <a:xfrm>
            <a:off x="0" y="542926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dirty="0" smtClean="0">
                <a:latin typeface="Comic Sans MS" pitchFamily="66" charset="0"/>
              </a:rPr>
              <a:t>I’m under a _____.</a:t>
            </a:r>
            <a:endParaRPr lang="ko-KR" alt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5286388"/>
            <a:ext cx="19288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i="1" dirty="0" smtClean="0"/>
              <a:t>roof</a:t>
            </a:r>
            <a:endParaRPr lang="ko-KR" altLang="en-US" sz="6600" i="1" dirty="0"/>
          </a:p>
        </p:txBody>
      </p:sp>
      <p:pic>
        <p:nvPicPr>
          <p:cNvPr id="26634" name="Picture 10" descr="http://literally.barelyfitz.com/wp-content/literally-raise-the-roof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57166"/>
            <a:ext cx="864399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>
                <a:latin typeface="Comic Sans MS" pitchFamily="66" charset="0"/>
              </a:rPr>
              <a:t>Where is the dog?</a:t>
            </a:r>
          </a:p>
        </p:txBody>
      </p:sp>
      <p:pic>
        <p:nvPicPr>
          <p:cNvPr id="99333" name="Picture 5" descr="C59CD9E5B33D4E0ECA64821643D0B407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6250001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>
                <a:latin typeface="Comic Sans MS" pitchFamily="66" charset="0"/>
              </a:rPr>
              <a:t>The dog is </a:t>
            </a:r>
            <a:r>
              <a:rPr lang="en-US" altLang="ko-KR" u="sng" dirty="0">
                <a:latin typeface="Comic Sans MS" pitchFamily="66" charset="0"/>
              </a:rPr>
              <a:t>on</a:t>
            </a:r>
            <a:r>
              <a:rPr lang="en-US" altLang="ko-KR" dirty="0">
                <a:latin typeface="Comic Sans MS" pitchFamily="66" charset="0"/>
              </a:rPr>
              <a:t> the table.</a:t>
            </a:r>
          </a:p>
        </p:txBody>
      </p:sp>
      <p:pic>
        <p:nvPicPr>
          <p:cNvPr id="100356" name="Picture 4" descr="C59CD9E5B33D4E0ECA64821643D0B407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62099"/>
            <a:ext cx="6643734" cy="5095901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>
                <a:latin typeface="Comic Sans MS" pitchFamily="66" charset="0"/>
              </a:rPr>
              <a:t>Where is the dog?</a:t>
            </a:r>
          </a:p>
        </p:txBody>
      </p:sp>
      <p:pic>
        <p:nvPicPr>
          <p:cNvPr id="2054" name="Picture 6" descr="Akita Puppy in 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500838" cy="4095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>
                <a:latin typeface="Comic Sans MS" pitchFamily="66" charset="0"/>
              </a:rPr>
              <a:t>The dog is </a:t>
            </a:r>
            <a:r>
              <a:rPr lang="en-US" altLang="ko-KR" u="sng" dirty="0">
                <a:latin typeface="Comic Sans MS" pitchFamily="66" charset="0"/>
              </a:rPr>
              <a:t>in</a:t>
            </a:r>
            <a:r>
              <a:rPr lang="en-US" altLang="ko-KR" dirty="0">
                <a:latin typeface="Comic Sans MS" pitchFamily="66" charset="0"/>
              </a:rPr>
              <a:t> </a:t>
            </a:r>
            <a:r>
              <a:rPr lang="en-US" altLang="ko-KR" dirty="0" smtClean="0">
                <a:latin typeface="Comic Sans MS" pitchFamily="66" charset="0"/>
              </a:rPr>
              <a:t>the </a:t>
            </a:r>
            <a:r>
              <a:rPr lang="en-US" altLang="ko-KR" dirty="0">
                <a:latin typeface="Comic Sans MS" pitchFamily="66" charset="0"/>
              </a:rPr>
              <a:t>box.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Picture 6" descr="Akita Puppy in 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6500838" cy="4095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b="1">
                <a:latin typeface="Comic Sans MS" pitchFamily="66" charset="0"/>
              </a:rPr>
              <a:t>Where is the dog?</a:t>
            </a:r>
          </a:p>
        </p:txBody>
      </p:sp>
      <p:pic>
        <p:nvPicPr>
          <p:cNvPr id="4" name="Picture 2" descr="http://ak.scr.imgfarm.com/cats/md/PUP05RK0046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001056" cy="4411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>
                <a:latin typeface="Comic Sans MS" pitchFamily="66" charset="0"/>
              </a:rPr>
              <a:t>The dog is </a:t>
            </a:r>
            <a:r>
              <a:rPr lang="en-US" altLang="ko-KR" u="sng" dirty="0">
                <a:latin typeface="Comic Sans MS" pitchFamily="66" charset="0"/>
              </a:rPr>
              <a:t>under</a:t>
            </a:r>
            <a:r>
              <a:rPr lang="en-US" altLang="ko-KR" dirty="0">
                <a:latin typeface="Comic Sans MS" pitchFamily="66" charset="0"/>
              </a:rPr>
              <a:t> the </a:t>
            </a:r>
            <a:r>
              <a:rPr lang="en-US" altLang="ko-KR" dirty="0" smtClean="0">
                <a:latin typeface="Comic Sans MS" pitchFamily="66" charset="0"/>
              </a:rPr>
              <a:t>box.</a:t>
            </a:r>
            <a:endParaRPr lang="en-US" altLang="ko-KR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Picture 2" descr="http://ak.scr.imgfarm.com/cats/md/PUP05RK0046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001056" cy="4411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placetolovedogs.com/wp-content/uploads/puppy-in-bed-500x3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927618" y="714356"/>
            <a:ext cx="14302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200" u="sng" dirty="0" smtClean="0">
                <a:latin typeface="Comic Sans MS" pitchFamily="66" charset="0"/>
              </a:rPr>
              <a:t>on</a:t>
            </a:r>
            <a:r>
              <a:rPr lang="en-US" altLang="ko-KR" sz="7200" dirty="0" smtClean="0">
                <a:latin typeface="Comic Sans MS" pitchFamily="66" charset="0"/>
              </a:rPr>
              <a:t> </a:t>
            </a:r>
            <a:endParaRPr lang="ko-KR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dog-breeds-online.com/images/puppy-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501122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43372" y="285728"/>
            <a:ext cx="12025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200" u="sng" dirty="0" smtClean="0">
                <a:latin typeface="Comic Sans MS" pitchFamily="66" charset="0"/>
              </a:rPr>
              <a:t>in</a:t>
            </a:r>
            <a:r>
              <a:rPr lang="en-US" altLang="ko-KR" sz="7200" dirty="0" smtClean="0">
                <a:latin typeface="Comic Sans MS" pitchFamily="66" charset="0"/>
              </a:rPr>
              <a:t> </a:t>
            </a:r>
            <a:endParaRPr lang="ko-KR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default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</TotalTime>
  <Words>136</Words>
  <Application>Microsoft Office PowerPoint</Application>
  <PresentationFormat>On-screen Show (4:3)</PresentationFormat>
  <Paragraphs>36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Theme1</vt:lpstr>
      <vt:lpstr>Slide 1</vt:lpstr>
      <vt:lpstr>Where is the dog?</vt:lpstr>
      <vt:lpstr>The dog is on the table.</vt:lpstr>
      <vt:lpstr>Where is the dog?</vt:lpstr>
      <vt:lpstr>The dog is in the box.</vt:lpstr>
      <vt:lpstr>Where is the dog?</vt:lpstr>
      <vt:lpstr>The dog is under the box.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2011-11-10T07:23:40Z</dcterms:created>
  <dcterms:modified xsi:type="dcterms:W3CDTF">2011-11-13T23:50:11Z</dcterms:modified>
</cp:coreProperties>
</file>