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81" r:id="rId15"/>
    <p:sldId id="282" r:id="rId16"/>
    <p:sldId id="268" r:id="rId17"/>
    <p:sldId id="269" r:id="rId18"/>
    <p:sldId id="276" r:id="rId19"/>
    <p:sldId id="277" r:id="rId20"/>
    <p:sldId id="278" r:id="rId21"/>
    <p:sldId id="279" r:id="rId22"/>
    <p:sldId id="275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6EB9-3BC4-43FF-A9CB-CB166DC0C6FF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2434-0AB6-479F-B4B6-9B12C3148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 smtClean="0">
                <a:latin typeface="Comic Sans MS" pitchFamily="66" charset="0"/>
              </a:rPr>
              <a:t>Review time!</a:t>
            </a:r>
          </a:p>
          <a:p>
            <a:pPr algn="ctr"/>
            <a:endParaRPr lang="en-US" altLang="ko-KR" sz="6000" b="1" dirty="0" smtClean="0">
              <a:latin typeface="Comic Sans MS" pitchFamily="66" charset="0"/>
            </a:endParaRPr>
          </a:p>
          <a:p>
            <a:pPr algn="ctr"/>
            <a:r>
              <a:rPr lang="en-US" altLang="ko-KR" sz="6000" b="1" dirty="0" smtClean="0">
                <a:latin typeface="Comic Sans MS" pitchFamily="66" charset="0"/>
              </a:rPr>
              <a:t>Do you remember the past tense?</a:t>
            </a:r>
          </a:p>
          <a:p>
            <a:pPr algn="ctr"/>
            <a:endParaRPr lang="ko-KR" altLang="en-US" sz="6000" b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30" y="5000636"/>
            <a:ext cx="16706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600" b="1" dirty="0" smtClean="0">
                <a:latin typeface="Comic Sans MS" pitchFamily="66" charset="0"/>
              </a:rPr>
              <a:t>+</a:t>
            </a:r>
            <a:r>
              <a:rPr lang="en-US" altLang="ko-KR" sz="6600" b="1" dirty="0" err="1" smtClean="0">
                <a:latin typeface="Comic Sans MS" pitchFamily="66" charset="0"/>
              </a:rPr>
              <a:t>ed</a:t>
            </a:r>
            <a:endParaRPr lang="en-US" altLang="ko-KR" sz="66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Where did you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Who did you see?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I’d like to know!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do = did</a:t>
            </a:r>
            <a:endParaRPr lang="en-US" altLang="ko-KR" sz="66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go = went</a:t>
            </a:r>
            <a:endParaRPr lang="en-US" altLang="ko-KR" sz="66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see = saw</a:t>
            </a:r>
            <a:endParaRPr lang="en-US" altLang="ko-KR" sz="66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What did you </a:t>
            </a:r>
            <a:r>
              <a:rPr lang="en-US" altLang="ko-KR" sz="6600" dirty="0" smtClean="0">
                <a:solidFill>
                  <a:srgbClr val="FF0000"/>
                </a:solidFill>
                <a:latin typeface="Comic Sans MS" pitchFamily="66" charset="0"/>
              </a:rPr>
              <a:t>do</a:t>
            </a:r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66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7650" name="Picture 2" descr="http://www.animatedpics.org/images/cartoonpeople/Homewor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6"/>
            <a:ext cx="4572032" cy="5072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2412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Everyday, 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do</a:t>
            </a:r>
            <a:r>
              <a:rPr lang="en-US" altLang="ko-KR" sz="4800" dirty="0" smtClean="0">
                <a:latin typeface="Comic Sans MS" pitchFamily="66" charset="0"/>
              </a:rPr>
              <a:t> my homework.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5286388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Yesterday, _____________.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992" y="5312647"/>
            <a:ext cx="579197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altLang="ko-KR" sz="4800" dirty="0" smtClean="0">
                <a:latin typeface="Comic Sans MS" pitchFamily="66" charset="0"/>
              </a:rPr>
              <a:t> my homework.</a:t>
            </a:r>
            <a:endParaRPr lang="ko-KR" altLang="en-US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Where did you </a:t>
            </a:r>
            <a:r>
              <a:rPr lang="en-US" altLang="ko-KR" sz="6600" dirty="0" smtClean="0">
                <a:solidFill>
                  <a:srgbClr val="FF0000"/>
                </a:solidFill>
                <a:latin typeface="Comic Sans MS" pitchFamily="66" charset="0"/>
              </a:rPr>
              <a:t>go</a:t>
            </a:r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66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412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Everyday, 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go</a:t>
            </a:r>
            <a:r>
              <a:rPr lang="en-US" altLang="ko-KR" sz="4800" dirty="0" smtClean="0">
                <a:latin typeface="Comic Sans MS" pitchFamily="66" charset="0"/>
              </a:rPr>
              <a:t> to the zoo.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5286388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Yesterday, _____________.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992" y="5312647"/>
            <a:ext cx="535915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went</a:t>
            </a:r>
            <a:r>
              <a:rPr lang="en-US" altLang="ko-KR" sz="4800" dirty="0" smtClean="0">
                <a:latin typeface="Comic Sans MS" pitchFamily="66" charset="0"/>
              </a:rPr>
              <a:t> to the zoo.</a:t>
            </a:r>
            <a:endParaRPr lang="ko-KR" altLang="en-US" sz="4800" dirty="0">
              <a:latin typeface="Comic Sans MS" pitchFamily="66" charset="0"/>
            </a:endParaRPr>
          </a:p>
        </p:txBody>
      </p:sp>
      <p:pic>
        <p:nvPicPr>
          <p:cNvPr id="33794" name="Picture 2" descr="http://www.studytechnology.org/special/img/befbar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85818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I </a:t>
            </a: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clean</a:t>
            </a:r>
            <a:r>
              <a:rPr lang="en-US" altLang="ko-KR" b="1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altLang="ko-KR" dirty="0" smtClean="0">
                <a:latin typeface="Comic Sans MS" pitchFamily="66" charset="0"/>
              </a:rPr>
              <a:t> my room.</a:t>
            </a:r>
            <a:endParaRPr lang="ko-KR" altLang="en-US" dirty="0">
              <a:latin typeface="Comic Sans MS" pitchFamily="66" charset="0"/>
            </a:endParaRPr>
          </a:p>
        </p:txBody>
      </p:sp>
      <p:pic>
        <p:nvPicPr>
          <p:cNvPr id="4098" name="Picture 2" descr="http://1.bp.blogspot.com/_4UWy1ameBKA/SwOPvjyRf1I/AAAAAAAAAXg/bQ0X5FjwxZQ/s1600/cle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5286412" cy="45578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8577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Comic Sans MS" pitchFamily="66" charset="0"/>
              </a:rPr>
              <a:t>Everyday, I clean my room.</a:t>
            </a:r>
            <a:endParaRPr lang="ko-KR" altLang="en-US" sz="5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5000636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Yesterday, _____________.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963" y="5026895"/>
            <a:ext cx="561403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clean</a:t>
            </a:r>
            <a:r>
              <a:rPr lang="en-US" altLang="ko-KR" sz="4800" b="1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altLang="ko-KR" sz="4800" dirty="0" smtClean="0">
                <a:latin typeface="Comic Sans MS" pitchFamily="66" charset="0"/>
              </a:rPr>
              <a:t> my room.</a:t>
            </a:r>
            <a:endParaRPr lang="ko-KR" altLang="en-US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Who did you </a:t>
            </a:r>
            <a:r>
              <a:rPr lang="en-US" altLang="ko-KR" sz="6600" dirty="0" smtClean="0">
                <a:solidFill>
                  <a:srgbClr val="FF0000"/>
                </a:solidFill>
                <a:latin typeface="Comic Sans MS" pitchFamily="66" charset="0"/>
              </a:rPr>
              <a:t>see</a:t>
            </a:r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66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412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Everyday, 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see</a:t>
            </a:r>
            <a:r>
              <a:rPr lang="en-US" altLang="ko-KR" sz="4800" dirty="0" smtClean="0">
                <a:latin typeface="Comic Sans MS" pitchFamily="66" charset="0"/>
              </a:rPr>
              <a:t> many things.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5357826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Yesterday, _____________.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992" y="5384085"/>
            <a:ext cx="542928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saw </a:t>
            </a:r>
            <a:r>
              <a:rPr lang="en-US" altLang="ko-KR" sz="4800" dirty="0" smtClean="0">
                <a:latin typeface="Comic Sans MS" pitchFamily="66" charset="0"/>
              </a:rPr>
              <a:t>a ghost!</a:t>
            </a:r>
            <a:endParaRPr lang="ko-KR" altLang="en-US" sz="4800" dirty="0">
              <a:latin typeface="Comic Sans MS" pitchFamily="66" charset="0"/>
            </a:endParaRPr>
          </a:p>
        </p:txBody>
      </p:sp>
      <p:pic>
        <p:nvPicPr>
          <p:cNvPr id="35842" name="Picture 2" descr="http://www.strangeusa.com/memberpix/uploads/SWFLSpookHunters-1-26-2011-7-43-21-AM-58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4060"/>
            <a:ext cx="4214842" cy="498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800" dirty="0" smtClean="0">
                <a:solidFill>
                  <a:schemeClr val="tx1"/>
                </a:solidFill>
                <a:latin typeface="Comic Sans MS" pitchFamily="66" charset="0"/>
              </a:rPr>
              <a:t>Great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http://25.media.tumblr.com/tumblr_kt9awfmyu41qzpwi0o1_4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3795"/>
            <a:ext cx="7786742" cy="45854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8577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Comic Sans MS" pitchFamily="66" charset="0"/>
              </a:rPr>
              <a:t>Everyday, I play ping pong.</a:t>
            </a:r>
            <a:endParaRPr lang="ko-KR" altLang="en-US" sz="5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00636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Yesterday, _____________.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963" y="5026895"/>
            <a:ext cx="551304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played </a:t>
            </a:r>
            <a:r>
              <a:rPr lang="en-US" altLang="ko-KR" sz="4800" dirty="0" smtClean="0">
                <a:latin typeface="Comic Sans MS" pitchFamily="66" charset="0"/>
              </a:rPr>
              <a:t>ping pong.</a:t>
            </a:r>
            <a:endParaRPr lang="ko-KR" altLang="en-US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Animated cartoon of man&#10;       watching TV and clicking remote contro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34314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Comic Sans MS" pitchFamily="66" charset="0"/>
              </a:rPr>
              <a:t>Everyday, I watch TV.</a:t>
            </a:r>
            <a:endParaRPr lang="ko-KR" altLang="en-US" sz="5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" y="4929198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Yesterday, _____________.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9963" y="4955457"/>
            <a:ext cx="561403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watched </a:t>
            </a:r>
            <a:r>
              <a:rPr lang="en-US" altLang="ko-KR" sz="4800" dirty="0" smtClean="0">
                <a:latin typeface="Comic Sans MS" pitchFamily="66" charset="0"/>
              </a:rPr>
              <a:t>TV.</a:t>
            </a:r>
            <a:endParaRPr lang="ko-KR" altLang="en-US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http://1.bp.blogspot.com/--DxxSN4X34Y/Tm_jciwlxeI/AAAAAAAAAII/iulwDK6ZAHU/s1600/Girl+on+stool+dishes+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000396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Comic Sans MS" pitchFamily="66" charset="0"/>
              </a:rPr>
              <a:t>Everyday, I help Mom.</a:t>
            </a:r>
            <a:endParaRPr lang="ko-KR" altLang="en-US" sz="5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" y="4929198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Yesterday, _____________.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9962" y="4955457"/>
            <a:ext cx="525687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help</a:t>
            </a:r>
            <a:r>
              <a:rPr lang="en-US" altLang="ko-KR" sz="4800" b="1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altLang="ko-KR" sz="4800" dirty="0" smtClean="0">
                <a:latin typeface="Comic Sans MS" pitchFamily="66" charset="0"/>
              </a:rPr>
              <a:t> Mom.</a:t>
            </a:r>
            <a:endParaRPr lang="ko-KR" altLang="en-US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84" name="Picture 4" descr="http://www.gifsoup.com/webroot/animatedgifs1/1105181_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786478" cy="4214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Comic Sans MS" pitchFamily="66" charset="0"/>
              </a:rPr>
              <a:t>Everyday, I listen to music.</a:t>
            </a:r>
            <a:endParaRPr lang="ko-KR" altLang="en-US" sz="5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" y="5000636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Yesterday, _____________.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8992" y="4997399"/>
            <a:ext cx="571823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listen</a:t>
            </a:r>
            <a:r>
              <a:rPr lang="en-US" altLang="ko-KR" sz="4800" b="1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ko-KR" sz="4800" dirty="0" smtClean="0">
                <a:latin typeface="Comic Sans MS" pitchFamily="66" charset="0"/>
              </a:rPr>
              <a:t>to music.</a:t>
            </a:r>
            <a:endParaRPr lang="ko-KR" altLang="en-US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458" name="Picture 2" descr="http://img.y8.com/system/screenshots/12308/original/Harmons_grand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3500464" cy="2625350"/>
          </a:xfrm>
          <a:prstGeom prst="rect">
            <a:avLst/>
          </a:prstGeom>
          <a:noFill/>
        </p:spPr>
      </p:pic>
      <p:pic>
        <p:nvPicPr>
          <p:cNvPr id="19460" name="Picture 4" descr="http://clipart.coolclips.com/AGifm/tf05246/CoolClips_wb0304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2428885" cy="26833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Comic Sans MS" pitchFamily="66" charset="0"/>
              </a:rPr>
              <a:t>Everyday, I visit Grandma.</a:t>
            </a:r>
            <a:endParaRPr lang="ko-KR" altLang="en-US" sz="5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" y="5000636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Yesterday, _____________.</a:t>
            </a:r>
            <a:endParaRPr lang="ko-KR" altLang="en-US" sz="48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9963" y="5026895"/>
            <a:ext cx="5487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4800" dirty="0" smtClean="0">
                <a:latin typeface="Comic Sans MS" pitchFamily="66" charset="0"/>
              </a:rPr>
              <a:t>I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visited </a:t>
            </a:r>
            <a:r>
              <a:rPr lang="en-US" altLang="ko-KR" sz="4800" dirty="0" smtClean="0">
                <a:solidFill>
                  <a:srgbClr val="FF0000"/>
                </a:solidFill>
                <a:latin typeface="Comic Sans MS" pitchFamily="66" charset="0"/>
              </a:rPr>
              <a:t>Grandma</a:t>
            </a:r>
            <a:r>
              <a:rPr lang="en-US" altLang="ko-KR" sz="4800" dirty="0" smtClean="0">
                <a:latin typeface="Comic Sans MS" pitchFamily="66" charset="0"/>
              </a:rPr>
              <a:t>.</a:t>
            </a:r>
            <a:endParaRPr lang="ko-KR" altLang="en-US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Do you remember these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Comic Sans MS" pitchFamily="66" charset="0"/>
              </a:rPr>
              <a:t>What did you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201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</cp:revision>
  <dcterms:created xsi:type="dcterms:W3CDTF">2011-11-01T01:53:13Z</dcterms:created>
  <dcterms:modified xsi:type="dcterms:W3CDTF">2011-11-02T23:58:36Z</dcterms:modified>
</cp:coreProperties>
</file>