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D0190-CB2B-4660-8E18-AD5DA2145E4B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7F9C8-2976-4589-BE3C-FC940C941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7F9C8-2976-4589-BE3C-FC940C94186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ECAF-C748-4E65-8E3C-F06A956454A2}" type="datetimeFigureOut">
              <a:rPr lang="ko-KR" altLang="en-US" smtClean="0"/>
              <a:pPr/>
              <a:t>2011-10-11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CFA3-7E1A-4CED-ACEF-0CB8347DAF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u="sng" dirty="0" smtClean="0">
                <a:latin typeface="Comic Sans MS" pitchFamily="66" charset="0"/>
              </a:rPr>
              <a:t>Let’s Buy Something! </a:t>
            </a:r>
            <a:endParaRPr lang="ko-KR" altLang="en-US" sz="5400" u="sng" dirty="0">
              <a:latin typeface="Comic Sans MS" pitchFamily="66" charset="0"/>
            </a:endParaRPr>
          </a:p>
        </p:txBody>
      </p:sp>
      <p:pic>
        <p:nvPicPr>
          <p:cNvPr id="31746" name="Picture 2" descr="http://vaabdesign.com/wp-content/uploads/2008/10/cafe-bagel-shop_counter.jpg"/>
          <p:cNvPicPr>
            <a:picLocks noChangeAspect="1" noChangeArrowheads="1"/>
          </p:cNvPicPr>
          <p:nvPr/>
        </p:nvPicPr>
        <p:blipFill>
          <a:blip r:embed="rId3"/>
          <a:srcRect r="46094"/>
          <a:stretch>
            <a:fillRect/>
          </a:stretch>
        </p:blipFill>
        <p:spPr bwMode="auto">
          <a:xfrm>
            <a:off x="0" y="1357299"/>
            <a:ext cx="9144000" cy="5500702"/>
          </a:xfrm>
          <a:prstGeom prst="rect">
            <a:avLst/>
          </a:prstGeom>
          <a:noFill/>
        </p:spPr>
      </p:pic>
      <p:sp>
        <p:nvSpPr>
          <p:cNvPr id="5" name="모서리가 둥근 사각형 설명선 4"/>
          <p:cNvSpPr/>
          <p:nvPr/>
        </p:nvSpPr>
        <p:spPr>
          <a:xfrm>
            <a:off x="5357818" y="1571612"/>
            <a:ext cx="3786182" cy="1928826"/>
          </a:xfrm>
          <a:prstGeom prst="wedgeRoundRectCallout">
            <a:avLst>
              <a:gd name="adj1" fmla="val 16685"/>
              <a:gd name="adj2" fmla="val 8369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It’s ten dollars.</a:t>
            </a:r>
            <a:endParaRPr lang="ko-KR" altLang="en-US" sz="4400" dirty="0"/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0" y="1428736"/>
            <a:ext cx="4429124" cy="2000264"/>
          </a:xfrm>
          <a:prstGeom prst="wedgeRoundRectCallout">
            <a:avLst>
              <a:gd name="adj1" fmla="val -3602"/>
              <a:gd name="adj2" fmla="val 773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>
                <a:solidFill>
                  <a:srgbClr val="7030A0"/>
                </a:solidFill>
                <a:latin typeface="Comic Sans MS" pitchFamily="66" charset="0"/>
              </a:rPr>
              <a:t>I like this. </a:t>
            </a:r>
            <a:endParaRPr lang="en-US" altLang="ko-KR" sz="44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en-US" altLang="ko-KR" sz="4400" dirty="0" smtClean="0">
                <a:solidFill>
                  <a:srgbClr val="7030A0"/>
                </a:solidFill>
                <a:latin typeface="Comic Sans MS" pitchFamily="66" charset="0"/>
              </a:rPr>
              <a:t>How much is it?</a:t>
            </a:r>
            <a:endParaRPr lang="ko-KR" altLang="en-US" sz="4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4429124" y="5072050"/>
            <a:ext cx="3286148" cy="1785950"/>
          </a:xfrm>
          <a:prstGeom prst="wedgeRoundRectCallout">
            <a:avLst>
              <a:gd name="adj1" fmla="val 55051"/>
              <a:gd name="adj2" fmla="val -6495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>
                <a:solidFill>
                  <a:schemeClr val="tx1"/>
                </a:solidFill>
                <a:latin typeface="맑은 고딕 (Body)"/>
              </a:rPr>
              <a:t>Thank you. Have a nice day! </a:t>
            </a:r>
            <a:endParaRPr lang="ko-KR" altLang="en-US" sz="4400" dirty="0">
              <a:solidFill>
                <a:schemeClr val="tx1"/>
              </a:solidFill>
              <a:latin typeface="맑은 고딕 (Body)"/>
            </a:endParaRPr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-214346" y="4643446"/>
            <a:ext cx="3571900" cy="1571612"/>
          </a:xfrm>
          <a:prstGeom prst="wedgeRoundRectCallout">
            <a:avLst>
              <a:gd name="adj1" fmla="val 41218"/>
              <a:gd name="adj2" fmla="val -7263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dirty="0" smtClean="0"/>
              <a:t>Here you are. 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u="sng" dirty="0" smtClean="0">
                <a:latin typeface="Comic Sans MS" pitchFamily="66" charset="0"/>
              </a:rPr>
              <a:t>Let’s Buy Something! </a:t>
            </a:r>
            <a:endParaRPr lang="ko-KR" altLang="en-US" sz="5400" u="sng" dirty="0">
              <a:latin typeface="Comic Sans MS" pitchFamily="66" charset="0"/>
            </a:endParaRPr>
          </a:p>
        </p:txBody>
      </p:sp>
      <p:pic>
        <p:nvPicPr>
          <p:cNvPr id="31746" name="Picture 2" descr="http://vaabdesign.com/wp-content/uploads/2008/10/cafe-bagel-shop_counter.jpg"/>
          <p:cNvPicPr>
            <a:picLocks noChangeAspect="1" noChangeArrowheads="1"/>
          </p:cNvPicPr>
          <p:nvPr/>
        </p:nvPicPr>
        <p:blipFill>
          <a:blip r:embed="rId2"/>
          <a:srcRect r="46094"/>
          <a:stretch>
            <a:fillRect/>
          </a:stretch>
        </p:blipFill>
        <p:spPr bwMode="auto">
          <a:xfrm>
            <a:off x="0" y="1357299"/>
            <a:ext cx="9144000" cy="5500702"/>
          </a:xfrm>
          <a:prstGeom prst="rect">
            <a:avLst/>
          </a:prstGeom>
          <a:noFill/>
        </p:spPr>
      </p:pic>
      <p:sp>
        <p:nvSpPr>
          <p:cNvPr id="5" name="모서리가 둥근 사각형 설명선 4"/>
          <p:cNvSpPr/>
          <p:nvPr/>
        </p:nvSpPr>
        <p:spPr>
          <a:xfrm>
            <a:off x="5357818" y="1571612"/>
            <a:ext cx="3786182" cy="1928826"/>
          </a:xfrm>
          <a:prstGeom prst="wedgeRoundRectCallout">
            <a:avLst>
              <a:gd name="adj1" fmla="val -2013"/>
              <a:gd name="adj2" fmla="val 8369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It’s ten dollars.</a:t>
            </a:r>
            <a:endParaRPr lang="ko-KR" altLang="en-US" sz="4400" dirty="0"/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0" y="1428736"/>
            <a:ext cx="4429124" cy="2000264"/>
          </a:xfrm>
          <a:prstGeom prst="wedgeRoundRectCallout">
            <a:avLst>
              <a:gd name="adj1" fmla="val -3602"/>
              <a:gd name="adj2" fmla="val 773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>
                <a:solidFill>
                  <a:srgbClr val="7030A0"/>
                </a:solidFill>
                <a:latin typeface="Comic Sans MS" pitchFamily="66" charset="0"/>
              </a:rPr>
              <a:t>I like this. </a:t>
            </a:r>
            <a:endParaRPr lang="en-US" altLang="ko-KR" sz="44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en-US" altLang="ko-KR" sz="4400" dirty="0" smtClean="0">
                <a:solidFill>
                  <a:srgbClr val="7030A0"/>
                </a:solidFill>
                <a:latin typeface="Comic Sans MS" pitchFamily="66" charset="0"/>
              </a:rPr>
              <a:t>How much is it?</a:t>
            </a:r>
            <a:endParaRPr lang="ko-KR" altLang="en-US" sz="4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1000100" y="5572116"/>
            <a:ext cx="3286148" cy="1285884"/>
          </a:xfrm>
          <a:prstGeom prst="wedgeRoundRectCallout">
            <a:avLst>
              <a:gd name="adj1" fmla="val 26382"/>
              <a:gd name="adj2" fmla="val -1083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>
                <a:solidFill>
                  <a:srgbClr val="7030A0"/>
                </a:solidFill>
                <a:latin typeface="Comic Sans MS" pitchFamily="66" charset="0"/>
              </a:rPr>
              <a:t>Thank you. </a:t>
            </a:r>
            <a:endParaRPr lang="ko-KR" altLang="en-US" sz="4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4429124" y="5000636"/>
            <a:ext cx="3571900" cy="1571612"/>
          </a:xfrm>
          <a:prstGeom prst="wedgeRoundRectCallout">
            <a:avLst>
              <a:gd name="adj1" fmla="val 45347"/>
              <a:gd name="adj2" fmla="val -7075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dirty="0" smtClean="0"/>
              <a:t>Here you are. 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Let’s Buy Something! </vt:lpstr>
      <vt:lpstr>Let’s Buy Something! 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Buy Something! </dc:title>
  <dc:creator>user</dc:creator>
  <cp:lastModifiedBy>user</cp:lastModifiedBy>
  <cp:revision>4</cp:revision>
  <dcterms:created xsi:type="dcterms:W3CDTF">2011-09-19T07:13:36Z</dcterms:created>
  <dcterms:modified xsi:type="dcterms:W3CDTF">2011-10-11T01:03:51Z</dcterms:modified>
</cp:coreProperties>
</file>