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1" r:id="rId4"/>
    <p:sldId id="262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60" r:id="rId18"/>
    <p:sldId id="276" r:id="rId19"/>
    <p:sldId id="277" r:id="rId20"/>
    <p:sldId id="283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C0E14-D2C0-44DC-8281-1A385335654F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9F6EBE-DC0B-4158-968D-F6F4E04BE2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kenton.k12.ny.us/8472041014211157/lib/8472041014211157/Images/children-round-globePestalozz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14625"/>
            <a:ext cx="369728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75" y="214313"/>
            <a:ext cx="7772400" cy="2016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>Around </a:t>
            </a:r>
          </a:p>
          <a:p>
            <a:pPr algn="ctr">
              <a:defRPr/>
            </a:pPr>
            <a: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>the World</a:t>
            </a:r>
            <a:r>
              <a:rPr lang="en-US" altLang="ko-KR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/>
            </a:r>
            <a:br>
              <a:rPr lang="en-US" altLang="ko-KR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</a:br>
            <a:endParaRPr lang="en-US" altLang="ko-KR" sz="4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굴림" pitchFamily="34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English Map"/>
          <p:cNvPicPr>
            <a:picLocks noChangeAspect="1" noChangeArrowheads="1"/>
          </p:cNvPicPr>
          <p:nvPr/>
        </p:nvPicPr>
        <p:blipFill>
          <a:blip r:embed="rId2"/>
          <a:srcRect l="37709" t="15271" r="17874" b="56126"/>
          <a:stretch>
            <a:fillRect/>
          </a:stretch>
        </p:blipFill>
        <p:spPr bwMode="auto">
          <a:xfrm>
            <a:off x="1981200" y="1509713"/>
            <a:ext cx="5184775" cy="1544637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sz="8000" dirty="0" smtClean="0">
                <a:latin typeface="Elephant" pitchFamily="18" charset="0"/>
                <a:ea typeface="양재소슬체S" pitchFamily="18" charset="-127"/>
              </a:rPr>
              <a:t>England</a:t>
            </a:r>
            <a:endParaRPr lang="en-US" altLang="ko-KR" sz="8000" dirty="0">
              <a:latin typeface="Elephant" pitchFamily="18" charset="0"/>
              <a:ea typeface="양재소슬체S" pitchFamily="18" charset="-127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6805613" y="21574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21513" y="20145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Korea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981200" y="1438275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1943" y="1196975"/>
            <a:ext cx="1695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/>
              <a:t>England</a:t>
            </a:r>
            <a:endParaRPr lang="en-US" altLang="ko-KR" sz="2400" b="1" dirty="0"/>
          </a:p>
        </p:txBody>
      </p:sp>
      <p:pic>
        <p:nvPicPr>
          <p:cNvPr id="20491" name="Picture 11" descr="UK 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284538"/>
            <a:ext cx="6402388" cy="3168650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76375" y="3284538"/>
            <a:ext cx="640873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UN F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88"/>
            <a:ext cx="2195512" cy="1482725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43438" y="1000108"/>
            <a:ext cx="40322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/>
              <a:t>An early dinner in the UK is also called </a:t>
            </a:r>
            <a:r>
              <a:rPr lang="en-US" altLang="ko-KR" sz="3200" b="1" dirty="0"/>
              <a:t>high tea</a:t>
            </a:r>
            <a:r>
              <a:rPr lang="en-US" altLang="ko-KR" sz="3200" dirty="0"/>
              <a:t>.  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7092950" y="6092825"/>
            <a:ext cx="2843213" cy="7651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b="1"/>
              <a:t>U.K.</a:t>
            </a:r>
          </a:p>
        </p:txBody>
      </p:sp>
      <p:pic>
        <p:nvPicPr>
          <p:cNvPr id="36873" name="Picture 9" descr="england tea and sc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2744788"/>
            <a:ext cx="4241800" cy="3181350"/>
          </a:xfrm>
          <a:prstGeom prst="rect">
            <a:avLst/>
          </a:prstGeom>
          <a:noFill/>
        </p:spPr>
      </p:pic>
      <p:pic>
        <p:nvPicPr>
          <p:cNvPr id="36874" name="Picture 10" descr="england tea"/>
          <p:cNvPicPr>
            <a:picLocks noChangeAspect="1" noChangeArrowheads="1"/>
          </p:cNvPicPr>
          <p:nvPr/>
        </p:nvPicPr>
        <p:blipFill>
          <a:blip r:embed="rId4"/>
          <a:srcRect l="7541" r="7417"/>
          <a:stretch>
            <a:fillRect/>
          </a:stretch>
        </p:blipFill>
        <p:spPr bwMode="auto">
          <a:xfrm>
            <a:off x="468313" y="1773238"/>
            <a:ext cx="3744912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imation-station.com/money/animatedmoney/pigcol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38"/>
            <a:ext cx="1857356" cy="200181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England-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422" y="1643050"/>
            <a:ext cx="40975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latin typeface="Comic Sans MS" pitchFamily="66" charset="0"/>
                <a:ea typeface="양재소슬체S" pitchFamily="18" charset="-127"/>
              </a:rPr>
              <a:t>pounds</a:t>
            </a:r>
            <a:endParaRPr lang="ko-KR" altLang="en-US" sz="9600" dirty="0"/>
          </a:p>
        </p:txBody>
      </p:sp>
      <p:pic>
        <p:nvPicPr>
          <p:cNvPr id="25602" name="Picture 2" descr="http://www.shuttervoice.com/wp-content/uploads/2010/06/small-5-pound-n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7620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English Map"/>
          <p:cNvPicPr>
            <a:picLocks noChangeAspect="1" noChangeArrowheads="1"/>
          </p:cNvPicPr>
          <p:nvPr/>
        </p:nvPicPr>
        <p:blipFill>
          <a:blip r:embed="rId2"/>
          <a:srcRect l="56519" t="26483" r="19763" b="45575"/>
          <a:stretch>
            <a:fillRect/>
          </a:stretch>
        </p:blipFill>
        <p:spPr bwMode="auto">
          <a:xfrm>
            <a:off x="250825" y="1628775"/>
            <a:ext cx="4681538" cy="296545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sz="8000">
                <a:latin typeface="Elephant" pitchFamily="18" charset="0"/>
                <a:ea typeface="양재소슬체S" pitchFamily="18" charset="-127"/>
              </a:rPr>
              <a:t>India 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4716463" y="191611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003800" y="16033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Korea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187450" y="35004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4213" y="3933825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India</a:t>
            </a:r>
          </a:p>
        </p:txBody>
      </p:sp>
      <p:pic>
        <p:nvPicPr>
          <p:cNvPr id="17418" name="Picture 10" descr="Indian 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24175"/>
            <a:ext cx="5111750" cy="3405188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419475" y="2924175"/>
            <a:ext cx="5113338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UN F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2" y="188913"/>
            <a:ext cx="2590801" cy="11176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75350" y="1036655"/>
            <a:ext cx="31686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500" dirty="0"/>
              <a:t>Indian women use </a:t>
            </a:r>
            <a:r>
              <a:rPr lang="en-US" altLang="ko-KR" sz="3500" b="1" dirty="0"/>
              <a:t>henna</a:t>
            </a:r>
            <a:r>
              <a:rPr lang="en-US" altLang="ko-KR" sz="3500" dirty="0"/>
              <a:t> to create beautiful designs on their skin.  They are like temporary tattoos.  </a:t>
            </a:r>
          </a:p>
        </p:txBody>
      </p:sp>
      <p:pic>
        <p:nvPicPr>
          <p:cNvPr id="30725" name="Picture 5" descr="india he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5749934" cy="5445125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6948488" y="6092825"/>
            <a:ext cx="2843212" cy="7651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b="1" dirty="0"/>
              <a:t>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imation-station.com/money/animatedmoney/pigcol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38"/>
            <a:ext cx="1857356" cy="200181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India-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422" y="1643050"/>
            <a:ext cx="40495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latin typeface="Comic Sans MS" pitchFamily="66" charset="0"/>
                <a:ea typeface="양재소슬체S" pitchFamily="18" charset="-127"/>
              </a:rPr>
              <a:t>rupees</a:t>
            </a:r>
            <a:endParaRPr lang="ko-KR" altLang="en-US" sz="9600" dirty="0"/>
          </a:p>
        </p:txBody>
      </p:sp>
      <p:pic>
        <p:nvPicPr>
          <p:cNvPr id="28674" name="Picture 2" descr="http://www.hobbiescorner.info/user/cimage/indian-100-rupee-not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76665"/>
            <a:ext cx="7100307" cy="318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school.discoveryeducation.com/clipart/images/ani_thinkingcap.gif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9700" name="Picture 4" descr="http://school.discoveryeducation.com/clipart/images/ani_thinkingca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810" y="1527569"/>
            <a:ext cx="3274139" cy="47973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43240" y="285728"/>
            <a:ext cx="2909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latin typeface="Comic Sans MS" pitchFamily="66" charset="0"/>
                <a:ea typeface="양재소슬체S" pitchFamily="18" charset="-127"/>
              </a:rPr>
              <a:t>Quiz</a:t>
            </a:r>
            <a:endParaRPr lang="ko-KR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0010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Can you name the 4 countries we studied today?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The Philippines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England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USA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India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How many Islands make up the Philippines?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300 islands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40 islands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8000 islands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7000 islands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is The Philippines' money called?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dollars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cents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pesos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pounds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inamobomb.net/animations/Money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4048139" cy="404814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75" y="214313"/>
            <a:ext cx="7772400" cy="2016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ko-KR" sz="115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>Money</a:t>
            </a:r>
            <a: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  <a:t/>
            </a:r>
            <a:br>
              <a:rPr lang="en-US" altLang="ko-KR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rPr>
            </a:br>
            <a:endParaRPr lang="en-US" altLang="ko-KR" sz="7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굴림" pitchFamily="34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is ‘football’ called in the USA?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handball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soccer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err="1" smtClean="0">
                <a:latin typeface="Comic Sans MS" pitchFamily="66" charset="0"/>
              </a:rPr>
              <a:t>monkeyball</a:t>
            </a:r>
            <a:endParaRPr lang="en-US" altLang="ko-KR" sz="3600" dirty="0" smtClean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err="1" smtClean="0">
                <a:latin typeface="Comic Sans MS" pitchFamily="66" charset="0"/>
              </a:rPr>
              <a:t>bananaball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is The USA’s money called?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dollars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rupees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pesos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pounds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do English people call an early dinner?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high five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high tree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high tea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pounds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is England’s money called?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dollars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rupees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pesos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pounds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Who has henna tattoos?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English people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Indian people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Philippine people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Irish people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Comic Sans MS" pitchFamily="66" charset="0"/>
              </a:rPr>
              <a:t>What is India’s money called?</a:t>
            </a:r>
          </a:p>
          <a:p>
            <a:pPr algn="ctr"/>
            <a:endParaRPr lang="en-US" altLang="ko-KR" sz="3600" dirty="0">
              <a:latin typeface="Comic Sans MS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dollars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rupees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pesos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3600" dirty="0" smtClean="0">
                <a:latin typeface="Comic Sans MS" pitchFamily="66" charset="0"/>
              </a:rPr>
              <a:t>pounds</a:t>
            </a:r>
            <a:endParaRPr lang="ko-KR" alt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_gorill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00108"/>
            <a:ext cx="5953156" cy="413000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4857760"/>
            <a:ext cx="8229600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Good job!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emssolutionsinc.files.wordpress.com/2009/12/world-map-2006-lar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836613"/>
            <a:ext cx="10369551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en-US" altLang="ko-KR">
                <a:latin typeface="Californian FB" pitchFamily="18" charset="0"/>
              </a:rPr>
              <a:t>Today, we will explore… </a:t>
            </a:r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755650" y="1989138"/>
            <a:ext cx="1657350" cy="863600"/>
            <a:chOff x="1071538" y="1142984"/>
            <a:chExt cx="1857388" cy="1071570"/>
          </a:xfrm>
        </p:grpSpPr>
        <p:sp>
          <p:nvSpPr>
            <p:cNvPr id="3" name="타원 6"/>
            <p:cNvSpPr/>
            <p:nvPr/>
          </p:nvSpPr>
          <p:spPr>
            <a:xfrm>
              <a:off x="1642632" y="1643313"/>
              <a:ext cx="786365" cy="571241"/>
            </a:xfrm>
            <a:prstGeom prst="ellipse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" name="모서리가 둥근 직사각형 9"/>
            <p:cNvSpPr/>
            <p:nvPr/>
          </p:nvSpPr>
          <p:spPr>
            <a:xfrm>
              <a:off x="1071538" y="1142984"/>
              <a:ext cx="1857388" cy="500329"/>
            </a:xfrm>
            <a:prstGeom prst="roundRect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U.S.A.</a:t>
              </a:r>
            </a:p>
          </p:txBody>
        </p:sp>
      </p:grpSp>
      <p:grpSp>
        <p:nvGrpSpPr>
          <p:cNvPr id="9" name="그룹 10"/>
          <p:cNvGrpSpPr>
            <a:grpSpLocks/>
          </p:cNvGrpSpPr>
          <p:nvPr/>
        </p:nvGrpSpPr>
        <p:grpSpPr bwMode="auto">
          <a:xfrm>
            <a:off x="3714744" y="1484313"/>
            <a:ext cx="1143008" cy="863600"/>
            <a:chOff x="1071538" y="1142984"/>
            <a:chExt cx="1857388" cy="1071570"/>
          </a:xfrm>
        </p:grpSpPr>
        <p:sp>
          <p:nvSpPr>
            <p:cNvPr id="11" name="타원 6"/>
            <p:cNvSpPr/>
            <p:nvPr/>
          </p:nvSpPr>
          <p:spPr>
            <a:xfrm>
              <a:off x="1642631" y="1643313"/>
              <a:ext cx="786365" cy="571241"/>
            </a:xfrm>
            <a:prstGeom prst="ellipse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모서리가 둥근 직사각형 9"/>
            <p:cNvSpPr/>
            <p:nvPr/>
          </p:nvSpPr>
          <p:spPr>
            <a:xfrm>
              <a:off x="1071538" y="1142984"/>
              <a:ext cx="1857388" cy="500329"/>
            </a:xfrm>
            <a:prstGeom prst="roundRect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England</a:t>
              </a:r>
              <a:endParaRPr lang="en-US" altLang="ko-KR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3" name="그룹 10"/>
          <p:cNvGrpSpPr>
            <a:grpSpLocks/>
          </p:cNvGrpSpPr>
          <p:nvPr/>
        </p:nvGrpSpPr>
        <p:grpSpPr bwMode="auto">
          <a:xfrm>
            <a:off x="6948488" y="2924175"/>
            <a:ext cx="1511300" cy="792163"/>
            <a:chOff x="1071538" y="1142984"/>
            <a:chExt cx="1857388" cy="1071570"/>
          </a:xfrm>
        </p:grpSpPr>
        <p:sp>
          <p:nvSpPr>
            <p:cNvPr id="14" name="타원 6"/>
            <p:cNvSpPr/>
            <p:nvPr/>
          </p:nvSpPr>
          <p:spPr>
            <a:xfrm>
              <a:off x="1643191" y="1643337"/>
              <a:ext cx="786269" cy="571217"/>
            </a:xfrm>
            <a:prstGeom prst="ellipse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모서리가 둥근 직사각형 9"/>
            <p:cNvSpPr/>
            <p:nvPr/>
          </p:nvSpPr>
          <p:spPr>
            <a:xfrm>
              <a:off x="1071538" y="1142984"/>
              <a:ext cx="1857388" cy="500353"/>
            </a:xfrm>
            <a:prstGeom prst="roundRect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Philippines</a:t>
              </a:r>
            </a:p>
          </p:txBody>
        </p:sp>
      </p:grpSp>
      <p:grpSp>
        <p:nvGrpSpPr>
          <p:cNvPr id="16" name="그룹 10"/>
          <p:cNvGrpSpPr>
            <a:grpSpLocks/>
          </p:cNvGrpSpPr>
          <p:nvPr/>
        </p:nvGrpSpPr>
        <p:grpSpPr bwMode="auto">
          <a:xfrm>
            <a:off x="5724525" y="2565400"/>
            <a:ext cx="1439863" cy="792163"/>
            <a:chOff x="1071538" y="1142984"/>
            <a:chExt cx="1857388" cy="1071570"/>
          </a:xfrm>
        </p:grpSpPr>
        <p:sp>
          <p:nvSpPr>
            <p:cNvPr id="17" name="타원 6"/>
            <p:cNvSpPr/>
            <p:nvPr/>
          </p:nvSpPr>
          <p:spPr>
            <a:xfrm>
              <a:off x="1642885" y="1643337"/>
              <a:ext cx="786369" cy="571217"/>
            </a:xfrm>
            <a:prstGeom prst="ellipse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모서리가 둥근 직사각형 9"/>
            <p:cNvSpPr/>
            <p:nvPr/>
          </p:nvSpPr>
          <p:spPr>
            <a:xfrm>
              <a:off x="1071538" y="1142984"/>
              <a:ext cx="1857388" cy="500353"/>
            </a:xfrm>
            <a:prstGeom prst="roundRect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India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sz="8000" b="1" dirty="0">
                <a:latin typeface="Comic Sans MS" pitchFamily="66" charset="0"/>
                <a:ea typeface="양재소슬체S" pitchFamily="18" charset="-127"/>
              </a:rPr>
              <a:t>Philippines </a:t>
            </a:r>
          </a:p>
        </p:txBody>
      </p:sp>
      <p:pic>
        <p:nvPicPr>
          <p:cNvPr id="16387" name="Picture 3" descr="Philippine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76475"/>
            <a:ext cx="5905500" cy="295275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987675" y="2276475"/>
            <a:ext cx="59769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389" name="Picture 5" descr="English Map"/>
          <p:cNvPicPr>
            <a:picLocks noChangeAspect="1" noChangeArrowheads="1"/>
          </p:cNvPicPr>
          <p:nvPr/>
        </p:nvPicPr>
        <p:blipFill>
          <a:blip r:embed="rId3"/>
          <a:srcRect l="70738" t="20584" r="15825" b="36758"/>
          <a:stretch>
            <a:fillRect/>
          </a:stretch>
        </p:blipFill>
        <p:spPr bwMode="auto">
          <a:xfrm>
            <a:off x="252413" y="1700213"/>
            <a:ext cx="2446337" cy="4176712"/>
          </a:xfrm>
          <a:prstGeom prst="rect">
            <a:avLst/>
          </a:prstGeom>
          <a:noFill/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331913" y="2708275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Korea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116013" y="46275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388" y="47720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Philippines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fun facts 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8887"/>
            <a:ext cx="3136895" cy="1482725"/>
          </a:xfrm>
          <a:prstGeom prst="rect">
            <a:avLst/>
          </a:prstGeom>
          <a:noFill/>
        </p:spPr>
      </p:pic>
      <p:pic>
        <p:nvPicPr>
          <p:cNvPr id="27654" name="Picture 6" descr="philippines 7000 islands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3663"/>
            <a:ext cx="4786313" cy="6072187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3095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000" dirty="0"/>
              <a:t>The Philippines are made up of over </a:t>
            </a:r>
            <a:r>
              <a:rPr lang="en-US" altLang="ko-KR" sz="4000" b="1" dirty="0">
                <a:latin typeface="Cooper Black" pitchFamily="18" charset="0"/>
              </a:rPr>
              <a:t>7,000 </a:t>
            </a:r>
            <a:r>
              <a:rPr lang="en-US" altLang="ko-KR" sz="4000" dirty="0" smtClean="0"/>
              <a:t>islands</a:t>
            </a:r>
            <a:r>
              <a:rPr lang="en-US" altLang="ko-KR" sz="4000" dirty="0"/>
              <a:t>.  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5867400" y="6092825"/>
            <a:ext cx="3276600" cy="7651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b="1"/>
              <a:t>Philippines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imation-station.com/money/animatedmoney/pigcol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38"/>
            <a:ext cx="1857356" cy="200181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Philippine’s-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600" b="1" dirty="0" smtClean="0">
                <a:latin typeface="Comic Sans MS" pitchFamily="66" charset="0"/>
                <a:ea typeface="양재소슬체S" pitchFamily="18" charset="-127"/>
                <a:cs typeface="+mj-cs"/>
              </a:rPr>
              <a:t>Pesos</a:t>
            </a: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 </a:t>
            </a:r>
          </a:p>
        </p:txBody>
      </p:sp>
      <p:pic>
        <p:nvPicPr>
          <p:cNvPr id="19460" name="Picture 4" descr="http://lh6.ggpht.com/-4WNHb9Sh6KY/SBS3lI5FokI/AAAAAAAADYg/GCFag-suPSs/PHILIPPINES_100_P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7299166" cy="303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English Map"/>
          <p:cNvPicPr>
            <a:picLocks noChangeAspect="1" noChangeArrowheads="1"/>
          </p:cNvPicPr>
          <p:nvPr/>
        </p:nvPicPr>
        <p:blipFill>
          <a:blip r:embed="rId2"/>
          <a:srcRect t="4099" r="19667" b="55045"/>
          <a:stretch>
            <a:fillRect/>
          </a:stretch>
        </p:blipFill>
        <p:spPr bwMode="auto">
          <a:xfrm>
            <a:off x="1403350" y="1628775"/>
            <a:ext cx="6121400" cy="1439863"/>
          </a:xfrm>
          <a:prstGeom prst="rect">
            <a:avLst/>
          </a:prstGeom>
          <a:noFill/>
        </p:spPr>
      </p:pic>
      <p:pic>
        <p:nvPicPr>
          <p:cNvPr id="22538" name="Picture 10" descr="American 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41688"/>
            <a:ext cx="6048375" cy="318293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sz="8000">
                <a:latin typeface="Elephant" pitchFamily="18" charset="0"/>
                <a:ea typeface="양재소슬체S" pitchFamily="18" charset="-127"/>
              </a:rPr>
              <a:t>U.S.A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7451725" y="2349500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96188" y="21082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Korea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546225" y="2349500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69900" y="2060575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/>
              <a:t>U.S.A.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92275" y="3341688"/>
            <a:ext cx="60483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usa football go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8" y="1989138"/>
            <a:ext cx="5573712" cy="4173537"/>
          </a:xfrm>
          <a:prstGeom prst="rect">
            <a:avLst/>
          </a:prstGeom>
          <a:noFill/>
        </p:spPr>
      </p:pic>
      <p:pic>
        <p:nvPicPr>
          <p:cNvPr id="43010" name="Picture 2" descr="FUN F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88"/>
            <a:ext cx="2195512" cy="1482725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95738" y="0"/>
            <a:ext cx="4968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/>
              <a:t>That Americans call football </a:t>
            </a:r>
            <a:r>
              <a:rPr lang="en-US" altLang="ko-KR" sz="3200">
                <a:latin typeface="Arial"/>
              </a:rPr>
              <a:t>‘</a:t>
            </a:r>
            <a:r>
              <a:rPr lang="en-US" altLang="ko-KR" sz="3200"/>
              <a:t>soccer</a:t>
            </a:r>
            <a:r>
              <a:rPr lang="en-US" altLang="ko-KR" sz="3200">
                <a:latin typeface="Arial"/>
              </a:rPr>
              <a:t>’</a:t>
            </a:r>
            <a:r>
              <a:rPr lang="en-US" altLang="ko-KR" sz="3200"/>
              <a:t>?  This is what American football looks like.   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624638" y="6092825"/>
            <a:ext cx="3348037" cy="7651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ko-KR" b="1"/>
              <a:t>U.S.A.</a:t>
            </a:r>
          </a:p>
        </p:txBody>
      </p:sp>
      <p:pic>
        <p:nvPicPr>
          <p:cNvPr id="43016" name="Picture 8" descr="usa foot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581525"/>
            <a:ext cx="2095500" cy="2095500"/>
          </a:xfrm>
          <a:prstGeom prst="rect">
            <a:avLst/>
          </a:prstGeom>
          <a:noFill/>
        </p:spPr>
      </p:pic>
      <p:pic>
        <p:nvPicPr>
          <p:cNvPr id="43018" name="Picture 10" descr="usa football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557338"/>
            <a:ext cx="3644900" cy="291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imation-station.com/money/animatedmoney/pigcol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38"/>
            <a:ext cx="1857356" cy="200181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USA-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양재소슬체S" pitchFamily="18" charset="-127"/>
                <a:cs typeface="+mj-c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422" y="1643050"/>
            <a:ext cx="41040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>
                <a:latin typeface="Comic Sans MS" pitchFamily="66" charset="0"/>
                <a:ea typeface="양재소슬체S" pitchFamily="18" charset="-127"/>
              </a:rPr>
              <a:t>d</a:t>
            </a:r>
            <a:r>
              <a:rPr lang="en-US" altLang="ko-KR" sz="9600" b="1" dirty="0" smtClean="0">
                <a:latin typeface="Comic Sans MS" pitchFamily="66" charset="0"/>
                <a:ea typeface="양재소슬체S" pitchFamily="18" charset="-127"/>
              </a:rPr>
              <a:t>ollars</a:t>
            </a:r>
            <a:endParaRPr lang="ko-KR" altLang="en-US" sz="9600" dirty="0"/>
          </a:p>
        </p:txBody>
      </p:sp>
      <p:pic>
        <p:nvPicPr>
          <p:cNvPr id="22530" name="Picture 2" descr="http://www.autoevolution.com/images/news/saab-to-be-sold-for-1-one-dollar-156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742955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222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Slide 2</vt:lpstr>
      <vt:lpstr>Today, we will explore… </vt:lpstr>
      <vt:lpstr>Philippines </vt:lpstr>
      <vt:lpstr>Philippines</vt:lpstr>
      <vt:lpstr>Slide 6</vt:lpstr>
      <vt:lpstr>U.S.A</vt:lpstr>
      <vt:lpstr>U.S.A.</vt:lpstr>
      <vt:lpstr>Slide 9</vt:lpstr>
      <vt:lpstr>England</vt:lpstr>
      <vt:lpstr>U.K.</vt:lpstr>
      <vt:lpstr>Slide 12</vt:lpstr>
      <vt:lpstr>India </vt:lpstr>
      <vt:lpstr>India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2011-09-23T05:18:56Z</dcterms:created>
  <dcterms:modified xsi:type="dcterms:W3CDTF">2011-10-10T01:27:59Z</dcterms:modified>
</cp:coreProperties>
</file>