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73" r:id="rId4"/>
    <p:sldId id="274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6D21-FC38-4282-ADA3-467F52037E61}" type="datetimeFigureOut">
              <a:rPr lang="ko-KR" altLang="en-US" smtClean="0"/>
              <a:pPr/>
              <a:t>2011-11-16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EBB9-7CDF-4F55-A524-16B3140666E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6D21-FC38-4282-ADA3-467F52037E61}" type="datetimeFigureOut">
              <a:rPr lang="ko-KR" altLang="en-US" smtClean="0"/>
              <a:pPr/>
              <a:t>2011-11-16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EBB9-7CDF-4F55-A524-16B3140666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6D21-FC38-4282-ADA3-467F52037E61}" type="datetimeFigureOut">
              <a:rPr lang="ko-KR" altLang="en-US" smtClean="0"/>
              <a:pPr/>
              <a:t>2011-11-16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EBB9-7CDF-4F55-A524-16B3140666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6D21-FC38-4282-ADA3-467F52037E61}" type="datetimeFigureOut">
              <a:rPr lang="ko-KR" altLang="en-US" smtClean="0"/>
              <a:pPr/>
              <a:t>2011-11-16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EBB9-7CDF-4F55-A524-16B3140666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6D21-FC38-4282-ADA3-467F52037E61}" type="datetimeFigureOut">
              <a:rPr lang="ko-KR" altLang="en-US" smtClean="0"/>
              <a:pPr/>
              <a:t>2011-11-16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EBB9-7CDF-4F55-A524-16B3140666E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6D21-FC38-4282-ADA3-467F52037E61}" type="datetimeFigureOut">
              <a:rPr lang="ko-KR" altLang="en-US" smtClean="0"/>
              <a:pPr/>
              <a:t>2011-11-16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EBB9-7CDF-4F55-A524-16B3140666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6D21-FC38-4282-ADA3-467F52037E61}" type="datetimeFigureOut">
              <a:rPr lang="ko-KR" altLang="en-US" smtClean="0"/>
              <a:pPr/>
              <a:t>2011-11-16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EBB9-7CDF-4F55-A524-16B3140666E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6D21-FC38-4282-ADA3-467F52037E61}" type="datetimeFigureOut">
              <a:rPr lang="ko-KR" altLang="en-US" smtClean="0"/>
              <a:pPr/>
              <a:t>2011-11-16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EBB9-7CDF-4F55-A524-16B3140666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6D21-FC38-4282-ADA3-467F52037E61}" type="datetimeFigureOut">
              <a:rPr lang="ko-KR" altLang="en-US" smtClean="0"/>
              <a:pPr/>
              <a:t>2011-11-16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EBB9-7CDF-4F55-A524-16B3140666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6D21-FC38-4282-ADA3-467F52037E61}" type="datetimeFigureOut">
              <a:rPr lang="ko-KR" altLang="en-US" smtClean="0"/>
              <a:pPr/>
              <a:t>2011-11-16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EBB9-7CDF-4F55-A524-16B3140666E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6D21-FC38-4282-ADA3-467F52037E61}" type="datetimeFigureOut">
              <a:rPr lang="ko-KR" altLang="en-US" smtClean="0"/>
              <a:pPr/>
              <a:t>2011-11-16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EBB9-7CDF-4F55-A524-16B3140666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6516D21-FC38-4282-ADA3-467F52037E61}" type="datetimeFigureOut">
              <a:rPr lang="ko-KR" altLang="en-US" smtClean="0"/>
              <a:pPr/>
              <a:t>2011-11-16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B57EBB9-7CDF-4F55-A524-16B3140666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Is peter there?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Vocab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0189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Content Placeholder 3" descr="funny-pictures-of-dogs-phone-do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49788" y="3733800"/>
            <a:ext cx="4265612" cy="2857500"/>
          </a:xfrm>
        </p:spPr>
      </p:pic>
      <p:pic>
        <p:nvPicPr>
          <p:cNvPr id="7172" name="Picture 4" descr="k03-04-17-0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239963"/>
            <a:ext cx="3276600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ular Callout 5"/>
          <p:cNvSpPr/>
          <p:nvPr/>
        </p:nvSpPr>
        <p:spPr>
          <a:xfrm>
            <a:off x="304800" y="609600"/>
            <a:ext cx="2819400" cy="2133600"/>
          </a:xfrm>
          <a:prstGeom prst="wedgeRectCallout">
            <a:avLst>
              <a:gd name="adj1" fmla="val -2524"/>
              <a:gd name="adj2" fmla="val 74942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Is this _______?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1752600"/>
            <a:ext cx="213391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123-4567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5562600" y="1676400"/>
            <a:ext cx="2971800" cy="2133600"/>
          </a:xfrm>
          <a:prstGeom prst="wedgeRectCallout">
            <a:avLst>
              <a:gd name="adj1" fmla="val -19174"/>
              <a:gd name="adj2" fmla="val 75403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Yes, it is.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304800" y="609600"/>
            <a:ext cx="3200400" cy="2133600"/>
          </a:xfrm>
          <a:prstGeom prst="wedgeRectCallout">
            <a:avLst>
              <a:gd name="adj1" fmla="val -6734"/>
              <a:gd name="adj2" fmla="val 76325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Is _____ </a:t>
            </a:r>
            <a:endParaRPr lang="en-US" sz="3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/>
              <a:t>there</a:t>
            </a:r>
            <a:r>
              <a:rPr lang="en-US" sz="3600" dirty="0"/>
              <a:t>, please?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28728" y="1071546"/>
            <a:ext cx="156966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puppy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5562600" y="1676400"/>
            <a:ext cx="2971800" cy="2133600"/>
          </a:xfrm>
          <a:prstGeom prst="wedgeRectCallout">
            <a:avLst>
              <a:gd name="adj1" fmla="val -19344"/>
              <a:gd name="adj2" fmla="val 76325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Speaking.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285720" y="571480"/>
            <a:ext cx="3200400" cy="2133600"/>
          </a:xfrm>
          <a:prstGeom prst="wedgeRectCallout">
            <a:avLst>
              <a:gd name="adj1" fmla="val -5626"/>
              <a:gd name="adj2" fmla="val 79781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Hi puppy!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This is </a:t>
            </a:r>
            <a:endParaRPr lang="en-US" sz="3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/>
              <a:t>Monkey</a:t>
            </a:r>
            <a:r>
              <a:rPr lang="en-US" sz="3600" dirty="0"/>
              <a:t>!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5500694" y="1714488"/>
            <a:ext cx="2971800" cy="2209800"/>
          </a:xfrm>
          <a:prstGeom prst="wedgeRectCallout">
            <a:avLst>
              <a:gd name="adj1" fmla="val -19344"/>
              <a:gd name="adj2" fmla="val 7770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Hi Monkey!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357158" y="571480"/>
            <a:ext cx="3200400" cy="2133600"/>
          </a:xfrm>
          <a:prstGeom prst="wedgeRectCallout">
            <a:avLst>
              <a:gd name="adj1" fmla="val -6086"/>
              <a:gd name="adj2" fmla="val 79781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Let’s </a:t>
            </a:r>
            <a:r>
              <a:rPr lang="en-US" sz="3600" u="sng" dirty="0"/>
              <a:t>meet</a:t>
            </a:r>
            <a:r>
              <a:rPr lang="en-US" sz="3600" dirty="0"/>
              <a:t> at Home Plus at 5:00pm</a:t>
            </a:r>
          </a:p>
        </p:txBody>
      </p:sp>
      <p:sp>
        <p:nvSpPr>
          <p:cNvPr id="17" name="Rectangular Callout 16"/>
          <p:cNvSpPr/>
          <p:nvPr/>
        </p:nvSpPr>
        <p:spPr>
          <a:xfrm>
            <a:off x="4286248" y="1785926"/>
            <a:ext cx="4343400" cy="2209800"/>
          </a:xfrm>
          <a:prstGeom prst="wedgeRectCallout">
            <a:avLst>
              <a:gd name="adj1" fmla="val 2544"/>
              <a:gd name="adj2" fmla="val 76516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Sure, see you </a:t>
            </a:r>
            <a:r>
              <a:rPr lang="en-US" sz="3600" u="sng" dirty="0"/>
              <a:t>then</a:t>
            </a:r>
            <a:r>
              <a:rPr lang="en-US" sz="3600"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Content Placeholder 3" descr="8279562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3790950"/>
            <a:ext cx="4591050" cy="3067050"/>
          </a:xfrm>
        </p:spPr>
      </p:pic>
      <p:pic>
        <p:nvPicPr>
          <p:cNvPr id="8196" name="Picture 4" descr="b19354632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254375"/>
            <a:ext cx="4495800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ular Callout 5"/>
          <p:cNvSpPr/>
          <p:nvPr/>
        </p:nvSpPr>
        <p:spPr>
          <a:xfrm>
            <a:off x="0" y="1600200"/>
            <a:ext cx="3733800" cy="2057400"/>
          </a:xfrm>
          <a:prstGeom prst="wedgeRectCallout">
            <a:avLst>
              <a:gd name="adj1" fmla="val -17976"/>
              <a:gd name="adj2" fmla="val 73611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/>
              <a:t>Is this </a:t>
            </a:r>
            <a:r>
              <a:rPr lang="en-US" sz="6000" dirty="0" smtClean="0"/>
              <a:t>________ </a:t>
            </a:r>
            <a:r>
              <a:rPr lang="en-US" sz="6000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2743200"/>
            <a:ext cx="279115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010-2432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4714876" y="1285860"/>
            <a:ext cx="3886200" cy="2057400"/>
          </a:xfrm>
          <a:prstGeom prst="wedgeRectCallout">
            <a:avLst>
              <a:gd name="adj1" fmla="val -20833"/>
              <a:gd name="adj2" fmla="val 6916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/>
              <a:t>Yes, it is. 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0" y="1571612"/>
            <a:ext cx="4114800" cy="2057400"/>
          </a:xfrm>
          <a:prstGeom prst="wedgeRectCallout">
            <a:avLst>
              <a:gd name="adj1" fmla="val -19012"/>
              <a:gd name="adj2" fmla="val 78056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/>
              <a:t>Is </a:t>
            </a:r>
            <a:r>
              <a:rPr lang="en-US" sz="5400" dirty="0" smtClean="0"/>
              <a:t>___ there</a:t>
            </a:r>
            <a:r>
              <a:rPr lang="en-US" sz="5400" dirty="0"/>
              <a:t>, please?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4348" y="1857364"/>
            <a:ext cx="134812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Yuri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4572000" y="1285860"/>
            <a:ext cx="4357686" cy="2057400"/>
          </a:xfrm>
          <a:prstGeom prst="wedgeRectCallout">
            <a:avLst>
              <a:gd name="adj1" fmla="val -21225"/>
              <a:gd name="adj2" fmla="val 6990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/>
              <a:t>Speaking</a:t>
            </a:r>
            <a:r>
              <a:rPr lang="en-US" dirty="0"/>
              <a:t>. 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0" y="1500174"/>
            <a:ext cx="4114800" cy="2057400"/>
          </a:xfrm>
          <a:prstGeom prst="wedgeRectCallout">
            <a:avLst>
              <a:gd name="adj1" fmla="val -18981"/>
              <a:gd name="adj2" fmla="val 78056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/>
              <a:t>Hi  Yuri.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/>
              <a:t>This is </a:t>
            </a:r>
            <a:endParaRPr lang="en-US" sz="44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/>
              <a:t>Dong Chan</a:t>
            </a:r>
            <a:r>
              <a:rPr lang="en-US" sz="4400" dirty="0"/>
              <a:t>!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4643438" y="1285860"/>
            <a:ext cx="4243390" cy="2057400"/>
          </a:xfrm>
          <a:prstGeom prst="wedgeRectCallout">
            <a:avLst>
              <a:gd name="adj1" fmla="val -20833"/>
              <a:gd name="adj2" fmla="val 6990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/>
              <a:t>Hi Dong Chan!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0" y="1571612"/>
            <a:ext cx="4114800" cy="2057400"/>
          </a:xfrm>
          <a:prstGeom prst="wedgeRectCallout">
            <a:avLst>
              <a:gd name="adj1" fmla="val -19352"/>
              <a:gd name="adj2" fmla="val 78796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/>
              <a:t>Let’s </a:t>
            </a:r>
            <a:r>
              <a:rPr lang="en-US" sz="4800" u="sng" dirty="0"/>
              <a:t>meet</a:t>
            </a:r>
            <a:r>
              <a:rPr lang="en-US" sz="4800" dirty="0"/>
              <a:t> at VIPS at </a:t>
            </a:r>
            <a:endParaRPr lang="en-US" sz="48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/>
              <a:t>7:00pm</a:t>
            </a:r>
            <a:r>
              <a:rPr lang="en-US" sz="4800" dirty="0"/>
              <a:t>!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4714876" y="1285860"/>
            <a:ext cx="3886200" cy="2057400"/>
          </a:xfrm>
          <a:prstGeom prst="wedgeRectCallout">
            <a:avLst>
              <a:gd name="adj1" fmla="val -20441"/>
              <a:gd name="adj2" fmla="val 71389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/>
              <a:t>Great, see you </a:t>
            </a:r>
            <a:r>
              <a:rPr lang="en-US" sz="5400" u="sng" dirty="0"/>
              <a:t>then</a:t>
            </a:r>
            <a:r>
              <a:rPr lang="en-US" sz="5400" dirty="0"/>
              <a:t>!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Content Placeholder 3" descr="BigNokiaCellPhon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3071810"/>
            <a:ext cx="3429000" cy="4114800"/>
          </a:xfrm>
        </p:spPr>
      </p:pic>
      <p:pic>
        <p:nvPicPr>
          <p:cNvPr id="9220" name="Picture 4" descr="ist2_2404948-santa-s-funny-phone-cal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155950"/>
            <a:ext cx="3962400" cy="370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ular Callout 5"/>
          <p:cNvSpPr/>
          <p:nvPr/>
        </p:nvSpPr>
        <p:spPr>
          <a:xfrm>
            <a:off x="0" y="642918"/>
            <a:ext cx="3048000" cy="1981200"/>
          </a:xfrm>
          <a:prstGeom prst="wedgeRectCallout">
            <a:avLst>
              <a:gd name="adj1" fmla="val 41022"/>
              <a:gd name="adj2" fmla="val 9016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/>
              <a:t>Is this </a:t>
            </a:r>
            <a:endParaRPr lang="en-US" sz="48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/>
              <a:t>______?</a:t>
            </a:r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-32" y="1857364"/>
            <a:ext cx="2571538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010-7201</a:t>
            </a:r>
            <a:endParaRPr lang="en-US" sz="4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715000" y="1600200"/>
            <a:ext cx="3429000" cy="1828800"/>
          </a:xfrm>
          <a:prstGeom prst="wedgeRectCallout">
            <a:avLst>
              <a:gd name="adj1" fmla="val -15055"/>
              <a:gd name="adj2" fmla="val 68333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/>
              <a:t>Yes, __ __. </a:t>
            </a:r>
          </a:p>
        </p:txBody>
      </p:sp>
      <p:sp>
        <p:nvSpPr>
          <p:cNvPr id="9" name="Rectangle 8"/>
          <p:cNvSpPr/>
          <p:nvPr/>
        </p:nvSpPr>
        <p:spPr>
          <a:xfrm>
            <a:off x="7304094" y="1802303"/>
            <a:ext cx="62549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it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02331" y="1802303"/>
            <a:ext cx="655949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is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0" y="642918"/>
            <a:ext cx="3429000" cy="1981200"/>
          </a:xfrm>
          <a:prstGeom prst="wedgeRectCallout">
            <a:avLst>
              <a:gd name="adj1" fmla="val 30167"/>
              <a:gd name="adj2" fmla="val 90962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/>
              <a:t>Is ____ </a:t>
            </a:r>
            <a:endParaRPr lang="en-US" sz="44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/>
              <a:t>there</a:t>
            </a:r>
            <a:r>
              <a:rPr lang="en-US" sz="4400" dirty="0"/>
              <a:t>, </a:t>
            </a:r>
            <a:endParaRPr lang="en-US" sz="44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/>
              <a:t>please</a:t>
            </a:r>
            <a:r>
              <a:rPr lang="en-US" sz="4400" dirty="0"/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58151" y="649412"/>
            <a:ext cx="158088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Santa</a:t>
            </a:r>
            <a:endParaRPr 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5715000" y="1643050"/>
            <a:ext cx="3429000" cy="1828800"/>
          </a:xfrm>
          <a:prstGeom prst="wedgeRectCallout">
            <a:avLst>
              <a:gd name="adj1" fmla="val -14611"/>
              <a:gd name="adj2" fmla="val 6916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ko-KR" sz="6000">
                <a:solidFill>
                  <a:srgbClr val="FFFFFF"/>
                </a:solidFill>
                <a:ea typeface="굴림" charset="-127"/>
              </a:rPr>
              <a:t>Speaking.</a:t>
            </a:r>
            <a:endParaRPr lang="en-US" altLang="ko-KR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0" y="642918"/>
            <a:ext cx="3429000" cy="1981200"/>
          </a:xfrm>
          <a:prstGeom prst="wedgeRectCallout">
            <a:avLst>
              <a:gd name="adj1" fmla="val 30278"/>
              <a:gd name="adj2" fmla="val 91731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/>
              <a:t>Hi Santa.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/>
              <a:t>____ is </a:t>
            </a:r>
            <a:endParaRPr lang="en-US" sz="44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/>
              <a:t>Roger</a:t>
            </a:r>
            <a:r>
              <a:rPr lang="en-US" sz="4400" dirty="0"/>
              <a:t>!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1312119"/>
            <a:ext cx="145264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This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5715000" y="1643050"/>
            <a:ext cx="3429000" cy="1828800"/>
          </a:xfrm>
          <a:prstGeom prst="wedgeRectCallout">
            <a:avLst>
              <a:gd name="adj1" fmla="val -15055"/>
              <a:gd name="adj2" fmla="val 7000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/>
              <a:t>Hi Roger!</a:t>
            </a:r>
          </a:p>
        </p:txBody>
      </p:sp>
      <p:sp>
        <p:nvSpPr>
          <p:cNvPr id="17" name="Rectangular Callout 16"/>
          <p:cNvSpPr/>
          <p:nvPr/>
        </p:nvSpPr>
        <p:spPr>
          <a:xfrm>
            <a:off x="0" y="642918"/>
            <a:ext cx="3786182" cy="2133600"/>
          </a:xfrm>
          <a:prstGeom prst="wedgeRectCallout">
            <a:avLst>
              <a:gd name="adj1" fmla="val 31167"/>
              <a:gd name="adj2" fmla="val 94038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/>
              <a:t>Let’s _____ at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/>
              <a:t>Shingok</a:t>
            </a:r>
            <a:r>
              <a:rPr lang="en-US" sz="3200" dirty="0" smtClean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/>
              <a:t>Elementary School at 12:00am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1452728" y="710967"/>
            <a:ext cx="126188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meet</a:t>
            </a:r>
            <a:endParaRPr lang="en-US" sz="4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5715032" y="1600200"/>
            <a:ext cx="3429000" cy="1828800"/>
          </a:xfrm>
          <a:prstGeom prst="wedgeRectCallout">
            <a:avLst>
              <a:gd name="adj1" fmla="val -14611"/>
              <a:gd name="adj2" fmla="val 7000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/>
              <a:t>Okay, see </a:t>
            </a:r>
            <a:endParaRPr lang="en-US" sz="48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/>
              <a:t>you </a:t>
            </a:r>
            <a:r>
              <a:rPr lang="en-US" sz="4800" dirty="0"/>
              <a:t>____!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086224" y="2500306"/>
            <a:ext cx="1486304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then</a:t>
            </a:r>
            <a:endParaRPr 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68</TotalTime>
  <Words>135</Words>
  <Application>Microsoft Office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Is peter there?</vt:lpstr>
      <vt:lpstr>Slide 2</vt:lpstr>
      <vt:lpstr>Slide 3</vt:lpstr>
      <vt:lpstr>Slide 4</vt:lpstr>
    </vt:vector>
  </TitlesOfParts>
  <Company>XP SP3 FINAL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snoopy</dc:creator>
  <cp:lastModifiedBy>user</cp:lastModifiedBy>
  <cp:revision>21</cp:revision>
  <dcterms:created xsi:type="dcterms:W3CDTF">2011-11-09T01:48:48Z</dcterms:created>
  <dcterms:modified xsi:type="dcterms:W3CDTF">2011-11-16T03:50:46Z</dcterms:modified>
</cp:coreProperties>
</file>