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0524-01F9-464E-A6F0-81D479D8C58D}" type="datetimeFigureOut">
              <a:rPr lang="ko-KR" altLang="en-US" smtClean="0"/>
              <a:pPr/>
              <a:t>2011-11-04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EC71-206A-4741-AB8C-EB4F825146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kenton.k12.ny.us/8472041014211157/lib/8472041014211157/Images/children-round-globePestalozz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714625"/>
            <a:ext cx="369728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75" y="214313"/>
            <a:ext cx="7772400" cy="2016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ko-KR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>Around </a:t>
            </a:r>
          </a:p>
          <a:p>
            <a:pPr algn="ctr">
              <a:defRPr/>
            </a:pPr>
            <a:r>
              <a:rPr lang="en-US" altLang="ko-KR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>the World</a:t>
            </a:r>
            <a:r>
              <a:rPr lang="en-US" altLang="ko-KR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/>
            </a:r>
            <a:br>
              <a:rPr lang="en-US" altLang="ko-KR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</a:br>
            <a:endParaRPr lang="en-US" altLang="ko-KR" sz="4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굴림" pitchFamily="34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now Falling Animated Wallpaper Mobile Wallpap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002060"/>
                </a:solidFill>
                <a:latin typeface="Comic Sans MS" pitchFamily="66" charset="0"/>
              </a:rPr>
              <a:t>It’s a _____ storm.</a:t>
            </a:r>
            <a:endParaRPr lang="ko-KR" altLang="en-US" sz="7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5500702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/>
              <a:t>snow</a:t>
            </a:r>
            <a:endParaRPr lang="ko-KR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2.glitter-graphics.org/pub/1154/1154232k9607ppo6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002060"/>
                </a:solidFill>
                <a:latin typeface="Comic Sans MS" pitchFamily="66" charset="0"/>
              </a:rPr>
              <a:t>It’s a _____ storm.</a:t>
            </a:r>
            <a:endParaRPr lang="ko-KR" altLang="en-US" sz="7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500702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/>
              <a:t>rain</a:t>
            </a:r>
            <a:endParaRPr lang="ko-KR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marathi.wunderground.com/data/wximagenew/b/bpwh/2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002060"/>
                </a:solidFill>
                <a:latin typeface="Comic Sans MS" pitchFamily="66" charset="0"/>
              </a:rPr>
              <a:t>It’s a _____ storm.</a:t>
            </a:r>
            <a:endParaRPr lang="ko-KR" altLang="en-US" sz="7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500702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/>
              <a:t>hail</a:t>
            </a:r>
            <a:endParaRPr lang="ko-KR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ehowcdn.co.uk/article-page-main/ehow/images/a07/h4/71/school-projects-extreme-weather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solidFill>
                  <a:schemeClr val="bg1"/>
                </a:solidFill>
                <a:latin typeface="Comic Sans MS" pitchFamily="66" charset="0"/>
              </a:rPr>
              <a:t>Extreme</a:t>
            </a:r>
          </a:p>
          <a:p>
            <a:pPr algn="ctr"/>
            <a:endParaRPr lang="en-US" altLang="ko-KR" sz="96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US" altLang="ko-KR" sz="9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altLang="ko-KR" sz="9600" dirty="0" smtClean="0">
                <a:solidFill>
                  <a:schemeClr val="bg1"/>
                </a:solidFill>
                <a:latin typeface="Comic Sans MS" pitchFamily="66" charset="0"/>
              </a:rPr>
              <a:t> Weather</a:t>
            </a:r>
            <a:endParaRPr lang="ko-KR" altLang="en-US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laris.aralgood.com/files/attach/images/585085/500/141/001/sunny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solidFill>
                  <a:schemeClr val="bg1"/>
                </a:solidFill>
                <a:latin typeface="Comic Sans MS" pitchFamily="66" charset="0"/>
              </a:rPr>
              <a:t>It’s hot!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>
                <a:latin typeface="Comic Sans MS" pitchFamily="66" charset="0"/>
              </a:rPr>
              <a:t>In America: </a:t>
            </a:r>
            <a:r>
              <a:rPr lang="en-US" altLang="ko-KR" sz="9600" dirty="0" smtClean="0">
                <a:latin typeface="Bauhaus 93"/>
              </a:rPr>
              <a:t>°</a:t>
            </a:r>
            <a:r>
              <a:rPr lang="en-US" altLang="ko-KR" sz="9600" dirty="0" smtClean="0">
                <a:latin typeface="Comic Sans MS" pitchFamily="66" charset="0"/>
              </a:rPr>
              <a:t>F</a:t>
            </a:r>
          </a:p>
          <a:p>
            <a:r>
              <a:rPr lang="en-US" altLang="ko-KR" sz="9600" dirty="0" smtClean="0">
                <a:latin typeface="Comic Sans MS" pitchFamily="66" charset="0"/>
              </a:rPr>
              <a:t>The world: </a:t>
            </a:r>
            <a:r>
              <a:rPr lang="en-US" altLang="ko-KR" sz="9600" dirty="0" smtClean="0">
                <a:latin typeface="Bauhaus 93"/>
              </a:rPr>
              <a:t>°</a:t>
            </a:r>
            <a:r>
              <a:rPr lang="en-US" altLang="ko-KR" sz="9600" dirty="0" smtClean="0">
                <a:latin typeface="Comic Sans MS" pitchFamily="66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eb.me.com/david.denham/World_History/Media/lightning-bolts-blue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solidFill>
                  <a:schemeClr val="bg1"/>
                </a:solidFill>
                <a:latin typeface="Comic Sans MS" pitchFamily="66" charset="0"/>
              </a:rPr>
              <a:t>What is it?</a:t>
            </a:r>
            <a:endParaRPr lang="ko-KR" altLang="en-US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solidFill>
                  <a:schemeClr val="bg1"/>
                </a:solidFill>
                <a:latin typeface="Comic Sans MS" pitchFamily="66" charset="0"/>
              </a:rPr>
              <a:t>It’s lightning in the desert.</a:t>
            </a:r>
            <a:endParaRPr lang="ko-KR" altLang="en-US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psci.com/files/imagecache/photogallery_image/articles/jim-reed-tornad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Comic Sans MS" pitchFamily="66" charset="0"/>
              </a:rPr>
              <a:t>What is it?</a:t>
            </a:r>
            <a:endParaRPr lang="ko-KR" altLang="en-US" sz="9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Comic Sans MS" pitchFamily="66" charset="0"/>
              </a:rPr>
              <a:t>It’s a tornado in the desert.</a:t>
            </a:r>
            <a:endParaRPr lang="ko-KR" altLang="en-US" sz="9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442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atin typeface="Comic Sans MS" pitchFamily="66" charset="0"/>
              </a:rPr>
              <a:t>S</a:t>
            </a:r>
            <a:r>
              <a:rPr lang="en-US" altLang="ko-KR" sz="9600" dirty="0" smtClean="0">
                <a:latin typeface="Comic Sans MS" pitchFamily="66" charset="0"/>
              </a:rPr>
              <a:t>trong winds make up tornados.</a:t>
            </a:r>
            <a:endParaRPr lang="ko-KR" altLang="en-US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pod.nasa.gov/apod/image/0409/frances2_no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solidFill>
                  <a:schemeClr val="bg1"/>
                </a:solidFill>
                <a:latin typeface="Comic Sans MS" pitchFamily="66" charset="0"/>
              </a:rPr>
              <a:t>What is it?</a:t>
            </a:r>
            <a:endParaRPr lang="ko-KR" altLang="en-US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4331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latin typeface="Comic Sans MS" pitchFamily="66" charset="0"/>
              </a:rPr>
              <a:t>It’s a </a:t>
            </a:r>
            <a:r>
              <a:rPr lang="en-US" altLang="ko-KR" sz="7200" dirty="0" smtClean="0">
                <a:solidFill>
                  <a:srgbClr val="00B0F0"/>
                </a:solidFill>
                <a:latin typeface="Comic Sans MS" pitchFamily="66" charset="0"/>
              </a:rPr>
              <a:t>hurricane </a:t>
            </a:r>
            <a:r>
              <a:rPr lang="en-US" altLang="ko-KR" sz="7200" dirty="0" smtClean="0">
                <a:latin typeface="Comic Sans MS" pitchFamily="66" charset="0"/>
              </a:rPr>
              <a:t>in</a:t>
            </a:r>
            <a:r>
              <a:rPr lang="en-US" altLang="ko-KR" sz="7200" dirty="0" smtClean="0">
                <a:solidFill>
                  <a:srgbClr val="00B0F0"/>
                </a:solidFill>
                <a:latin typeface="Comic Sans MS" pitchFamily="66" charset="0"/>
              </a:rPr>
              <a:t> America</a:t>
            </a:r>
            <a:r>
              <a:rPr lang="en-US" altLang="ko-KR" sz="7200" dirty="0" smtClean="0">
                <a:latin typeface="Comic Sans MS" pitchFamily="66" charset="0"/>
              </a:rPr>
              <a:t> or a </a:t>
            </a:r>
            <a:r>
              <a:rPr lang="en-US" altLang="ko-KR" sz="7200" dirty="0" smtClean="0">
                <a:solidFill>
                  <a:srgbClr val="00B0F0"/>
                </a:solidFill>
                <a:latin typeface="Comic Sans MS" pitchFamily="66" charset="0"/>
              </a:rPr>
              <a:t>typhoon </a:t>
            </a:r>
            <a:r>
              <a:rPr lang="en-US" altLang="ko-KR" sz="7200" dirty="0" smtClean="0">
                <a:latin typeface="Comic Sans MS" pitchFamily="66" charset="0"/>
              </a:rPr>
              <a:t>in</a:t>
            </a:r>
            <a:r>
              <a:rPr lang="en-US" altLang="ko-KR" sz="7200" dirty="0" smtClean="0">
                <a:solidFill>
                  <a:srgbClr val="00B0F0"/>
                </a:solidFill>
                <a:latin typeface="Comic Sans MS" pitchFamily="66" charset="0"/>
              </a:rPr>
              <a:t> Asia</a:t>
            </a:r>
            <a:r>
              <a:rPr lang="en-US" altLang="ko-KR" sz="7200" dirty="0" smtClean="0">
                <a:latin typeface="Comic Sans MS" pitchFamily="66" charset="0"/>
              </a:rPr>
              <a:t>.</a:t>
            </a:r>
            <a:endParaRPr lang="ko-KR" altLang="en-US" sz="7200" dirty="0">
              <a:latin typeface="Comic Sans MS" pitchFamily="66" charset="0"/>
            </a:endParaRPr>
          </a:p>
        </p:txBody>
      </p:sp>
      <p:pic>
        <p:nvPicPr>
          <p:cNvPr id="17412" name="Picture 4" descr="http://animationsa2z.com/attachments/Image/rain/rain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98478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3mfuture.com/images/destructive-power-of-a-tsunami.jpg"/>
          <p:cNvPicPr>
            <a:picLocks noChangeAspect="1" noChangeArrowheads="1"/>
          </p:cNvPicPr>
          <p:nvPr/>
        </p:nvPicPr>
        <p:blipFill>
          <a:blip r:embed="rId2"/>
          <a:srcRect l="10937" r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Comic Sans MS" pitchFamily="66" charset="0"/>
              </a:rPr>
              <a:t>What is it?</a:t>
            </a:r>
            <a:endParaRPr lang="ko-KR" altLang="en-US" sz="9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solidFill>
                  <a:srgbClr val="002060"/>
                </a:solidFill>
                <a:latin typeface="Comic Sans MS" pitchFamily="66" charset="0"/>
              </a:rPr>
              <a:t>It’s a tsunami.</a:t>
            </a:r>
            <a:endParaRPr lang="ko-KR" altLang="en-US" sz="9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Comic Sans MS" pitchFamily="66" charset="0"/>
              </a:rPr>
              <a:t>Japan had a Tsunami this year!</a:t>
            </a:r>
            <a:endParaRPr lang="ko-KR" altLang="en-US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/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.me.com/david.denham/World_History/Media/lightning-bolts-blue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071810"/>
          </a:xfrm>
          <a:prstGeom prst="rect">
            <a:avLst/>
          </a:prstGeom>
          <a:noFill/>
        </p:spPr>
      </p:pic>
      <p:pic>
        <p:nvPicPr>
          <p:cNvPr id="19460" name="Picture 4" descr="Snow Falling Animated Wallpaper Mobile Wallpap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071810"/>
          </a:xfrm>
          <a:prstGeom prst="rect">
            <a:avLst/>
          </a:prstGeom>
          <a:noFill/>
        </p:spPr>
      </p:pic>
      <p:pic>
        <p:nvPicPr>
          <p:cNvPr id="19464" name="Picture 8" descr="http://i2.glitter-graphics.org/pub/1154/1154232k9607ppo6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4643438" cy="3786190"/>
          </a:xfrm>
          <a:prstGeom prst="rect">
            <a:avLst/>
          </a:prstGeom>
          <a:noFill/>
        </p:spPr>
      </p:pic>
      <p:pic>
        <p:nvPicPr>
          <p:cNvPr id="19468" name="Picture 12" descr="http://marathi.wunderground.com/data/wximagenew/b/bpwh/2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00372"/>
            <a:ext cx="4500562" cy="38576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8640623">
            <a:off x="-302583" y="2149274"/>
            <a:ext cx="9144000" cy="26468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600" dirty="0" smtClean="0">
                <a:solidFill>
                  <a:srgbClr val="002060"/>
                </a:solidFill>
                <a:latin typeface="Comic Sans MS" pitchFamily="66" charset="0"/>
              </a:rPr>
              <a:t>Storms</a:t>
            </a:r>
            <a:endParaRPr lang="ko-KR" altLang="en-US" sz="16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.me.com/david.denham/World_History/Media/lightning-bolts-blue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002060"/>
                </a:solidFill>
                <a:latin typeface="Comic Sans MS" pitchFamily="66" charset="0"/>
              </a:rPr>
              <a:t>It’s a thunder storm.</a:t>
            </a:r>
            <a:endParaRPr lang="ko-KR" altLang="en-US" sz="7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100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</cp:revision>
  <dcterms:created xsi:type="dcterms:W3CDTF">2011-10-12T06:33:43Z</dcterms:created>
  <dcterms:modified xsi:type="dcterms:W3CDTF">2011-11-04T05:44:00Z</dcterms:modified>
</cp:coreProperties>
</file>