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2" r:id="rId4"/>
    <p:sldId id="278" r:id="rId5"/>
    <p:sldId id="263" r:id="rId6"/>
    <p:sldId id="267" r:id="rId7"/>
    <p:sldId id="275" r:id="rId8"/>
    <p:sldId id="258" r:id="rId9"/>
    <p:sldId id="282" r:id="rId10"/>
    <p:sldId id="259" r:id="rId11"/>
    <p:sldId id="257" r:id="rId12"/>
    <p:sldId id="261" r:id="rId13"/>
    <p:sldId id="266" r:id="rId14"/>
    <p:sldId id="268" r:id="rId15"/>
    <p:sldId id="269" r:id="rId16"/>
    <p:sldId id="272" r:id="rId17"/>
    <p:sldId id="273" r:id="rId18"/>
    <p:sldId id="277" r:id="rId19"/>
    <p:sldId id="279" r:id="rId20"/>
    <p:sldId id="280" r:id="rId21"/>
    <p:sldId id="264" r:id="rId22"/>
    <p:sldId id="283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9F0FF-262F-40CC-BE41-1897AA32DFC3}" type="datetimeFigureOut">
              <a:rPr lang="ko-KR" altLang="en-US" smtClean="0"/>
              <a:pPr/>
              <a:t>2011-09-23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E2F94-5BAD-4583-9F6B-C4EAD586ED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98C6-988F-4F41-8A81-44896B5A60BE}" type="datetimeFigureOut">
              <a:rPr lang="ko-KR" altLang="en-US" smtClean="0"/>
              <a:pPr/>
              <a:t>2011-09-23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A2D-E656-4435-A57D-8B9DBF8ED4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98C6-988F-4F41-8A81-44896B5A60BE}" type="datetimeFigureOut">
              <a:rPr lang="ko-KR" altLang="en-US" smtClean="0"/>
              <a:pPr/>
              <a:t>2011-09-23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A2D-E656-4435-A57D-8B9DBF8ED4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98C6-988F-4F41-8A81-44896B5A60BE}" type="datetimeFigureOut">
              <a:rPr lang="ko-KR" altLang="en-US" smtClean="0"/>
              <a:pPr/>
              <a:t>2011-09-23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A2D-E656-4435-A57D-8B9DBF8ED4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98C6-988F-4F41-8A81-44896B5A60BE}" type="datetimeFigureOut">
              <a:rPr lang="ko-KR" altLang="en-US" smtClean="0"/>
              <a:pPr/>
              <a:t>2011-09-23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A2D-E656-4435-A57D-8B9DBF8ED4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98C6-988F-4F41-8A81-44896B5A60BE}" type="datetimeFigureOut">
              <a:rPr lang="ko-KR" altLang="en-US" smtClean="0"/>
              <a:pPr/>
              <a:t>2011-09-23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A2D-E656-4435-A57D-8B9DBF8ED4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98C6-988F-4F41-8A81-44896B5A60BE}" type="datetimeFigureOut">
              <a:rPr lang="ko-KR" altLang="en-US" smtClean="0"/>
              <a:pPr/>
              <a:t>2011-09-23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A2D-E656-4435-A57D-8B9DBF8ED4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98C6-988F-4F41-8A81-44896B5A60BE}" type="datetimeFigureOut">
              <a:rPr lang="ko-KR" altLang="en-US" smtClean="0"/>
              <a:pPr/>
              <a:t>2011-09-23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A2D-E656-4435-A57D-8B9DBF8ED4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98C6-988F-4F41-8A81-44896B5A60BE}" type="datetimeFigureOut">
              <a:rPr lang="ko-KR" altLang="en-US" smtClean="0"/>
              <a:pPr/>
              <a:t>2011-09-23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A2D-E656-4435-A57D-8B9DBF8ED4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98C6-988F-4F41-8A81-44896B5A60BE}" type="datetimeFigureOut">
              <a:rPr lang="ko-KR" altLang="en-US" smtClean="0"/>
              <a:pPr/>
              <a:t>2011-09-23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A2D-E656-4435-A57D-8B9DBF8ED4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98C6-988F-4F41-8A81-44896B5A60BE}" type="datetimeFigureOut">
              <a:rPr lang="ko-KR" altLang="en-US" smtClean="0"/>
              <a:pPr/>
              <a:t>2011-09-23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A2D-E656-4435-A57D-8B9DBF8ED4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98C6-988F-4F41-8A81-44896B5A60BE}" type="datetimeFigureOut">
              <a:rPr lang="ko-KR" altLang="en-US" smtClean="0"/>
              <a:pPr/>
              <a:t>2011-09-23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4A2D-E656-4435-A57D-8B9DBF8ED4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98C6-988F-4F41-8A81-44896B5A60BE}" type="datetimeFigureOut">
              <a:rPr lang="ko-KR" altLang="en-US" smtClean="0"/>
              <a:pPr/>
              <a:t>2011-09-23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B4A2D-E656-4435-A57D-8B9DBF8ED4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8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214414" y="1428736"/>
            <a:ext cx="654057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Do You Want </a:t>
            </a:r>
          </a:p>
          <a:p>
            <a:pPr algn="ctr"/>
            <a:r>
              <a:rPr lang="en-US" altLang="ko-K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Some More?</a:t>
            </a:r>
            <a:endParaRPr lang="en-US" altLang="ko-KR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429256" y="4786322"/>
            <a:ext cx="32624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-다정" pitchFamily="18" charset="-127"/>
                <a:ea typeface="-다정" pitchFamily="18" charset="-127"/>
              </a:rPr>
              <a:t>Grade 5</a:t>
            </a:r>
          </a:p>
          <a:p>
            <a:pPr algn="ctr"/>
            <a:r>
              <a:rPr lang="en-US" altLang="ko-K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-다정" pitchFamily="18" charset="-127"/>
                <a:ea typeface="-다정" pitchFamily="18" charset="-127"/>
              </a:rPr>
              <a:t>Lesson 10</a:t>
            </a:r>
            <a:endParaRPr lang="en-US" altLang="ko-K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-다정" pitchFamily="18" charset="-127"/>
              <a:ea typeface="-다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imb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85720" y="357166"/>
            <a:ext cx="897252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Do you want some </a:t>
            </a:r>
          </a:p>
          <a:p>
            <a:r>
              <a:rPr lang="en-US" altLang="ko-KR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more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286248" y="1357298"/>
            <a:ext cx="46698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oper Black" pitchFamily="18" charset="0"/>
              </a:rPr>
              <a:t>kimbab</a:t>
            </a:r>
            <a:r>
              <a:rPr lang="en-US" altLang="ko-KR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oper Black" pitchFamily="18" charset="0"/>
              </a:rPr>
              <a:t>?</a:t>
            </a:r>
            <a:endParaRPr lang="en-US" altLang="ko-KR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28662" y="3000372"/>
            <a:ext cx="55066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itannic Bold" pitchFamily="34" charset="0"/>
              </a:rPr>
              <a:t>Yes, please.</a:t>
            </a:r>
            <a:endParaRPr lang="en-US" altLang="ko-KR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itannic Bold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00232" y="5000636"/>
            <a:ext cx="67345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No, thank you.</a:t>
            </a:r>
            <a:endParaRPr lang="en-US" altLang="ko-KR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8" name="Picture 2" descr="C:\Users\영어교실선생님\AppData\Local\Microsoft\Windows\Temporary Internet Files\Content.IE5\LAH07KIY\MPj043316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643182"/>
            <a:ext cx="1785950" cy="159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영어교실선생님\AppData\Local\Microsoft\Windows\Temporary Internet Files\Content.IE5\2RDDFW2X\MPj043316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86322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cook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926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169286" y="214290"/>
            <a:ext cx="597471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Do you </a:t>
            </a:r>
          </a:p>
          <a:p>
            <a:pPr algn="ctr"/>
            <a:r>
              <a:rPr lang="en-US" altLang="ko-KR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want some </a:t>
            </a:r>
          </a:p>
          <a:p>
            <a:pPr algn="r"/>
            <a:r>
              <a:rPr lang="en-US" altLang="ko-KR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more</a:t>
            </a:r>
            <a:endParaRPr lang="en-US" altLang="ko-KR" sz="6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4919008"/>
            <a:ext cx="417934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Y목각파임B" pitchFamily="18" charset="-127"/>
                <a:ea typeface="HY목각파임B" pitchFamily="18" charset="-127"/>
              </a:rPr>
              <a:t>milk and </a:t>
            </a:r>
          </a:p>
          <a:p>
            <a:pPr algn="ctr"/>
            <a:r>
              <a:rPr lang="en-US" altLang="ko-K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Y목각파임B" pitchFamily="18" charset="-127"/>
                <a:ea typeface="HY목각파임B" pitchFamily="18" charset="-127"/>
              </a:rPr>
              <a:t>cookies?</a:t>
            </a:r>
            <a:endParaRPr lang="en-US" altLang="ko-K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-16"/>
            <a:ext cx="6858016" cy="6858016"/>
          </a:xfrm>
        </p:spPr>
      </p:pic>
      <p:sp>
        <p:nvSpPr>
          <p:cNvPr id="3" name="직사각형 2"/>
          <p:cNvSpPr/>
          <p:nvPr/>
        </p:nvSpPr>
        <p:spPr>
          <a:xfrm>
            <a:off x="0" y="0"/>
            <a:ext cx="2786082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7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urlz MT" pitchFamily="82" charset="0"/>
              </a:rPr>
              <a:t>Do you want </a:t>
            </a:r>
          </a:p>
          <a:p>
            <a:pPr algn="ctr"/>
            <a:r>
              <a:rPr lang="en-US" altLang="ko-KR" sz="7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urlz MT" pitchFamily="82" charset="0"/>
              </a:rPr>
              <a:t>some more</a:t>
            </a:r>
          </a:p>
          <a:p>
            <a:pPr algn="ctr"/>
            <a:r>
              <a:rPr lang="en-US" altLang="ko-KR" sz="7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urlz MT" pitchFamily="82" charset="0"/>
              </a:rPr>
              <a:t>cake?</a:t>
            </a:r>
            <a:endParaRPr lang="en-US" altLang="ko-KR" sz="7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piz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3157"/>
            <a:ext cx="9144000" cy="4584843"/>
          </a:xfrm>
        </p:spPr>
      </p:pic>
      <p:sp>
        <p:nvSpPr>
          <p:cNvPr id="3" name="직사각형 2"/>
          <p:cNvSpPr/>
          <p:nvPr/>
        </p:nvSpPr>
        <p:spPr>
          <a:xfrm>
            <a:off x="3806" y="214290"/>
            <a:ext cx="9140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oadway" pitchFamily="82" charset="0"/>
              </a:rPr>
              <a:t>Do you want</a:t>
            </a:r>
            <a:r>
              <a:rPr lang="ko-KR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en-US" altLang="ko-K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oadway" pitchFamily="82" charset="0"/>
              </a:rPr>
              <a:t> some </a:t>
            </a:r>
            <a:r>
              <a:rPr lang="en-US" altLang="ko-K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oadway" pitchFamily="82" charset="0"/>
              </a:rPr>
              <a:t>more</a:t>
            </a:r>
            <a:endParaRPr lang="en-US" altLang="ko-K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387295" y="1214422"/>
            <a:ext cx="25715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pizza?</a:t>
            </a:r>
            <a:endParaRPr lang="en-US" altLang="ko-KR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r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7"/>
            <a:ext cx="8572560" cy="6322263"/>
          </a:xfrm>
        </p:spPr>
      </p:pic>
      <p:sp>
        <p:nvSpPr>
          <p:cNvPr id="3" name="직사각형 2"/>
          <p:cNvSpPr/>
          <p:nvPr/>
        </p:nvSpPr>
        <p:spPr>
          <a:xfrm>
            <a:off x="2285984" y="2285992"/>
            <a:ext cx="649287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oudy Stout" pitchFamily="18" charset="0"/>
              </a:rPr>
              <a:t>Do  you want some more rice?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rice cak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395491" cy="3929090"/>
          </a:xfrm>
        </p:spPr>
      </p:pic>
      <p:sp>
        <p:nvSpPr>
          <p:cNvPr id="3" name="직사각형 2"/>
          <p:cNvSpPr/>
          <p:nvPr/>
        </p:nvSpPr>
        <p:spPr>
          <a:xfrm>
            <a:off x="1571604" y="3929066"/>
            <a:ext cx="569604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altLang="ko-KR" sz="5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Gill Sans Ultra Bold" pitchFamily="34" charset="0"/>
              </a:rPr>
              <a:t>Do you want some more </a:t>
            </a:r>
            <a:r>
              <a:rPr lang="en-US" altLang="ko-KR" sz="56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Gill Sans Ultra Bold" pitchFamily="34" charset="0"/>
              </a:rPr>
              <a:t>songpyeon</a:t>
            </a:r>
            <a:r>
              <a:rPr lang="en-US" altLang="ko-KR" sz="5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Gill Sans Ultra Bold" pitchFamily="34" charset="0"/>
              </a:rPr>
              <a:t>?</a:t>
            </a:r>
            <a:endParaRPr lang="en-US" altLang="ko-KR" sz="56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w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57950" cy="6844300"/>
          </a:xfrm>
        </p:spPr>
      </p:pic>
      <p:sp>
        <p:nvSpPr>
          <p:cNvPr id="5" name="직사각형 4"/>
          <p:cNvSpPr/>
          <p:nvPr/>
        </p:nvSpPr>
        <p:spPr>
          <a:xfrm>
            <a:off x="6357950" y="642918"/>
            <a:ext cx="278605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Lucida Calligraphy" pitchFamily="66" charset="0"/>
              </a:rPr>
              <a:t>Do you want some more water?</a:t>
            </a:r>
            <a:endParaRPr lang="en-US" altLang="ko-K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can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3282" cy="6858000"/>
          </a:xfrm>
        </p:spPr>
      </p:pic>
      <p:sp>
        <p:nvSpPr>
          <p:cNvPr id="3" name="직사각형 2"/>
          <p:cNvSpPr/>
          <p:nvPr/>
        </p:nvSpPr>
        <p:spPr>
          <a:xfrm>
            <a:off x="357158" y="285728"/>
            <a:ext cx="5895931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7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</a:rPr>
              <a:t>Do you want some more candy?</a:t>
            </a:r>
            <a:endParaRPr lang="en-US" altLang="ko-KR" sz="7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mi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86058"/>
            <a:ext cx="4881580" cy="412625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357166"/>
            <a:ext cx="9144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7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Can I have some more milk?</a:t>
            </a:r>
            <a:endParaRPr lang="en-US" altLang="ko-KR" sz="7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5" name="직사각형 2"/>
          <p:cNvSpPr/>
          <p:nvPr/>
        </p:nvSpPr>
        <p:spPr>
          <a:xfrm>
            <a:off x="5500694" y="3000372"/>
            <a:ext cx="342899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Help yourself!</a:t>
            </a:r>
            <a:endParaRPr lang="en-US" altLang="ko-KR" sz="5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owl of sou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-214346" y="3764846"/>
            <a:ext cx="5696044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6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nap ITC" pitchFamily="82" charset="0"/>
              </a:rPr>
              <a:t>Can I have some more soup?</a:t>
            </a:r>
            <a:endParaRPr lang="en-US" altLang="ko-KR" sz="6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5" name="직사각형 2"/>
          <p:cNvSpPr/>
          <p:nvPr/>
        </p:nvSpPr>
        <p:spPr>
          <a:xfrm>
            <a:off x="5429256" y="1428736"/>
            <a:ext cx="342899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Help yourself!</a:t>
            </a:r>
            <a:endParaRPr lang="en-US" altLang="ko-KR" sz="5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kni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6429420" cy="5332637"/>
          </a:xfrm>
        </p:spPr>
      </p:pic>
      <p:sp>
        <p:nvSpPr>
          <p:cNvPr id="3" name="직사각형 2"/>
          <p:cNvSpPr/>
          <p:nvPr/>
        </p:nvSpPr>
        <p:spPr>
          <a:xfrm>
            <a:off x="1214414" y="1071546"/>
            <a:ext cx="262764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hiller" pitchFamily="82" charset="0"/>
              </a:rPr>
              <a:t>knife</a:t>
            </a:r>
            <a:endParaRPr lang="en-US" altLang="ko-KR" sz="1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ra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0"/>
            <a:ext cx="5357818" cy="457200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71472" y="500042"/>
            <a:ext cx="321471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ras Bold ITC" pitchFamily="34" charset="0"/>
              </a:rPr>
              <a:t>Can I have some more ramen</a:t>
            </a:r>
            <a:r>
              <a:rPr lang="en-US" altLang="ko-KR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ras Bold ITC" pitchFamily="34" charset="0"/>
              </a:rPr>
              <a:t>?</a:t>
            </a:r>
            <a:endParaRPr lang="en-US" altLang="ko-KR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5" name="직사각형 2"/>
          <p:cNvSpPr/>
          <p:nvPr/>
        </p:nvSpPr>
        <p:spPr>
          <a:xfrm>
            <a:off x="4857752" y="4429132"/>
            <a:ext cx="342899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Go ahead!</a:t>
            </a:r>
            <a:endParaRPr lang="en-US" altLang="ko-KR" sz="5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ful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357718" cy="6302485"/>
          </a:xfrm>
        </p:spPr>
      </p:pic>
      <p:sp>
        <p:nvSpPr>
          <p:cNvPr id="3" name="직사각형 2"/>
          <p:cNvSpPr/>
          <p:nvPr/>
        </p:nvSpPr>
        <p:spPr>
          <a:xfrm>
            <a:off x="4643438" y="1071546"/>
            <a:ext cx="424026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</a:rPr>
              <a:t>Oh</a:t>
            </a:r>
            <a:r>
              <a:rPr lang="en-US" altLang="ko-KR" sz="9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</a:rPr>
              <a:t>!.... </a:t>
            </a:r>
          </a:p>
          <a:p>
            <a:pPr algn="ctr"/>
            <a:r>
              <a:rPr lang="en-US" altLang="ko-KR" sz="9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</a:rPr>
              <a:t>I’m so </a:t>
            </a:r>
          </a:p>
          <a:p>
            <a:pPr algn="ctr"/>
            <a:r>
              <a:rPr lang="en-US" altLang="ko-KR" sz="9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</a:rPr>
              <a:t>full.</a:t>
            </a:r>
            <a:endParaRPr lang="en-US" altLang="ko-KR" sz="9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"/>
          <p:cNvSpPr/>
          <p:nvPr/>
        </p:nvSpPr>
        <p:spPr>
          <a:xfrm>
            <a:off x="0" y="142852"/>
            <a:ext cx="897252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Do you want some </a:t>
            </a:r>
          </a:p>
          <a:p>
            <a:r>
              <a:rPr lang="en-US" altLang="ko-KR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m</a:t>
            </a:r>
            <a:r>
              <a:rPr lang="en-US" altLang="ko-KR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</a:rPr>
              <a:t>ore…?</a:t>
            </a:r>
          </a:p>
        </p:txBody>
      </p:sp>
      <p:pic>
        <p:nvPicPr>
          <p:cNvPr id="3" name="그림 3" descr="e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2714620"/>
            <a:ext cx="1658651" cy="1714512"/>
          </a:xfrm>
          <a:prstGeom prst="rect">
            <a:avLst/>
          </a:prstGeom>
        </p:spPr>
      </p:pic>
      <p:pic>
        <p:nvPicPr>
          <p:cNvPr id="4" name="Picture 3" descr="fu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786322"/>
            <a:ext cx="1714512" cy="180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2"/>
          <p:cNvSpPr/>
          <p:nvPr/>
        </p:nvSpPr>
        <p:spPr>
          <a:xfrm>
            <a:off x="2071670" y="3357562"/>
            <a:ext cx="70723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000" dirty="0" smtClean="0">
                <a:latin typeface="Comic Sans MS" pitchFamily="66" charset="0"/>
              </a:rPr>
              <a:t>Yes, _____. It’s _______!</a:t>
            </a:r>
            <a:endParaRPr lang="en-US" altLang="ko-KR" sz="4000" dirty="0">
              <a:latin typeface="Comic Sans MS" pitchFamily="66" charset="0"/>
            </a:endParaRPr>
          </a:p>
        </p:txBody>
      </p:sp>
      <p:sp>
        <p:nvSpPr>
          <p:cNvPr id="6" name="직사각형 2"/>
          <p:cNvSpPr/>
          <p:nvPr/>
        </p:nvSpPr>
        <p:spPr>
          <a:xfrm>
            <a:off x="2071670" y="5572140"/>
            <a:ext cx="70723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000" dirty="0" smtClean="0">
                <a:latin typeface="Comic Sans MS" pitchFamily="66" charset="0"/>
              </a:rPr>
              <a:t>No, _____ ____. I’m _____!</a:t>
            </a:r>
            <a:endParaRPr lang="en-US" altLang="ko-KR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chopsti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857364"/>
            <a:ext cx="4714908" cy="4811131"/>
          </a:xfrm>
        </p:spPr>
      </p:pic>
      <p:sp>
        <p:nvSpPr>
          <p:cNvPr id="3" name="직사각형 2"/>
          <p:cNvSpPr/>
          <p:nvPr/>
        </p:nvSpPr>
        <p:spPr>
          <a:xfrm>
            <a:off x="1142976" y="285728"/>
            <a:ext cx="58769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산돌크레용B" pitchFamily="18" charset="-127"/>
                <a:ea typeface="산돌크레용B" pitchFamily="18" charset="-127"/>
              </a:rPr>
              <a:t>chopsticks</a:t>
            </a:r>
            <a:endParaRPr lang="en-US" altLang="ko-KR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산돌크레용B" pitchFamily="18" charset="-127"/>
              <a:ea typeface="산돌크레용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sp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414024" cy="200026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285852" y="3214686"/>
            <a:ext cx="41809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ko-KR" sz="115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산돌피카소B" pitchFamily="18" charset="-127"/>
                <a:ea typeface="산돌피카소B" pitchFamily="18" charset="-127"/>
              </a:rPr>
              <a:t>spoon</a:t>
            </a:r>
            <a:endParaRPr lang="en-US" altLang="ko-KR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산돌피카소B" pitchFamily="18" charset="-127"/>
              <a:ea typeface="산돌피카소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fork #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7020" y="0"/>
            <a:ext cx="5389959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214810" y="285728"/>
            <a:ext cx="297440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-청춘M" pitchFamily="18" charset="-127"/>
                <a:ea typeface="-청춘M" pitchFamily="18" charset="-127"/>
              </a:rPr>
              <a:t>fork</a:t>
            </a:r>
            <a:endParaRPr lang="en-US" altLang="ko-KR" sz="1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-청춘M" pitchFamily="18" charset="-127"/>
              <a:ea typeface="-청춘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7340058" cy="3929090"/>
          </a:xfrm>
        </p:spPr>
      </p:pic>
      <p:sp>
        <p:nvSpPr>
          <p:cNvPr id="3" name="직사각형 2"/>
          <p:cNvSpPr/>
          <p:nvPr/>
        </p:nvSpPr>
        <p:spPr>
          <a:xfrm>
            <a:off x="2714612" y="2357430"/>
            <a:ext cx="40623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plate</a:t>
            </a:r>
            <a:endParaRPr lang="en-US" altLang="ko-KR" sz="11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mu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직사각형 2"/>
          <p:cNvSpPr/>
          <p:nvPr/>
        </p:nvSpPr>
        <p:spPr>
          <a:xfrm>
            <a:off x="3071802" y="2357430"/>
            <a:ext cx="2885726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Y동녘B" pitchFamily="18" charset="-127"/>
                <a:ea typeface="HY동녘B" pitchFamily="18" charset="-127"/>
              </a:rPr>
              <a:t>cup</a:t>
            </a:r>
            <a:endParaRPr lang="en-US" altLang="ko-KR" sz="12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e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43702" cy="686745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286381" y="1142984"/>
            <a:ext cx="371477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9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Yes, </a:t>
            </a:r>
          </a:p>
          <a:p>
            <a:pPr algn="ctr"/>
            <a:r>
              <a:rPr lang="en-US" altLang="ko-KR" sz="9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please!</a:t>
            </a:r>
          </a:p>
          <a:p>
            <a:pPr algn="ctr"/>
            <a:r>
              <a:rPr lang="en-US" altLang="ko-K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-It’s yummy!</a:t>
            </a:r>
            <a:endParaRPr lang="en-US" altLang="ko-K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614363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4857752" y="0"/>
            <a:ext cx="414337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9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No, </a:t>
            </a:r>
          </a:p>
          <a:p>
            <a:pPr algn="ctr"/>
            <a:r>
              <a:rPr lang="en-US" altLang="ko-KR" sz="9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thank </a:t>
            </a:r>
          </a:p>
          <a:p>
            <a:pPr algn="ctr"/>
            <a:r>
              <a:rPr lang="en-US" altLang="ko-KR" sz="9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you!</a:t>
            </a:r>
          </a:p>
          <a:p>
            <a:pPr algn="ctr"/>
            <a:r>
              <a:rPr lang="en-US" altLang="ko-K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-I’m </a:t>
            </a:r>
          </a:p>
          <a:p>
            <a:pPr algn="ctr"/>
            <a:r>
              <a:rPr lang="en-US" altLang="ko-K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full!</a:t>
            </a:r>
            <a:endParaRPr lang="en-US" altLang="ko-K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153</Words>
  <Application>Microsoft Office PowerPoint</Application>
  <PresentationFormat>On-screen Show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테마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lesson 10 powerpoint</dc:title>
  <dc:creator>Your User Name</dc:creator>
  <cp:lastModifiedBy>user</cp:lastModifiedBy>
  <cp:revision>37</cp:revision>
  <dcterms:created xsi:type="dcterms:W3CDTF">2009-10-13T05:57:31Z</dcterms:created>
  <dcterms:modified xsi:type="dcterms:W3CDTF">2011-09-23T01:33:10Z</dcterms:modified>
</cp:coreProperties>
</file>